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notesMasterIdLst>
    <p:notesMasterId r:id="rId131"/>
  </p:notesMasterIdLst>
  <p:sldIdLst>
    <p:sldId id="307" r:id="rId2"/>
    <p:sldId id="308" r:id="rId3"/>
    <p:sldId id="309" r:id="rId4"/>
    <p:sldId id="257" r:id="rId5"/>
    <p:sldId id="263" r:id="rId6"/>
    <p:sldId id="267" r:id="rId7"/>
    <p:sldId id="258" r:id="rId8"/>
    <p:sldId id="262" r:id="rId9"/>
    <p:sldId id="259" r:id="rId10"/>
    <p:sldId id="260" r:id="rId11"/>
    <p:sldId id="311" r:id="rId12"/>
    <p:sldId id="312" r:id="rId13"/>
    <p:sldId id="313" r:id="rId14"/>
    <p:sldId id="261" r:id="rId15"/>
    <p:sldId id="310" r:id="rId16"/>
    <p:sldId id="264" r:id="rId17"/>
    <p:sldId id="265" r:id="rId18"/>
    <p:sldId id="292" r:id="rId19"/>
    <p:sldId id="270" r:id="rId20"/>
    <p:sldId id="271" r:id="rId21"/>
    <p:sldId id="272" r:id="rId22"/>
    <p:sldId id="300" r:id="rId23"/>
    <p:sldId id="268" r:id="rId24"/>
    <p:sldId id="269" r:id="rId25"/>
    <p:sldId id="276" r:id="rId26"/>
    <p:sldId id="277" r:id="rId27"/>
    <p:sldId id="279" r:id="rId28"/>
    <p:sldId id="278" r:id="rId29"/>
    <p:sldId id="280" r:id="rId30"/>
    <p:sldId id="274" r:id="rId31"/>
    <p:sldId id="285" r:id="rId32"/>
    <p:sldId id="286" r:id="rId33"/>
    <p:sldId id="287" r:id="rId34"/>
    <p:sldId id="288" r:id="rId35"/>
    <p:sldId id="302" r:id="rId36"/>
    <p:sldId id="303" r:id="rId37"/>
    <p:sldId id="304" r:id="rId38"/>
    <p:sldId id="305" r:id="rId39"/>
    <p:sldId id="306" r:id="rId40"/>
    <p:sldId id="275" r:id="rId41"/>
    <p:sldId id="289" r:id="rId42"/>
    <p:sldId id="290" r:id="rId43"/>
    <p:sldId id="291" r:id="rId44"/>
    <p:sldId id="294" r:id="rId45"/>
    <p:sldId id="293" r:id="rId46"/>
    <p:sldId id="297" r:id="rId47"/>
    <p:sldId id="298" r:id="rId48"/>
    <p:sldId id="299" r:id="rId49"/>
    <p:sldId id="295" r:id="rId50"/>
    <p:sldId id="301" r:id="rId51"/>
    <p:sldId id="322" r:id="rId52"/>
    <p:sldId id="323" r:id="rId53"/>
    <p:sldId id="321" r:id="rId54"/>
    <p:sldId id="327" r:id="rId55"/>
    <p:sldId id="320" r:id="rId56"/>
    <p:sldId id="328" r:id="rId57"/>
    <p:sldId id="319" r:id="rId58"/>
    <p:sldId id="329" r:id="rId59"/>
    <p:sldId id="324" r:id="rId60"/>
    <p:sldId id="315" r:id="rId61"/>
    <p:sldId id="333" r:id="rId62"/>
    <p:sldId id="331" r:id="rId63"/>
    <p:sldId id="334" r:id="rId64"/>
    <p:sldId id="332" r:id="rId65"/>
    <p:sldId id="330" r:id="rId66"/>
    <p:sldId id="338" r:id="rId67"/>
    <p:sldId id="341" r:id="rId68"/>
    <p:sldId id="342" r:id="rId69"/>
    <p:sldId id="336" r:id="rId70"/>
    <p:sldId id="343" r:id="rId71"/>
    <p:sldId id="349" r:id="rId72"/>
    <p:sldId id="344" r:id="rId73"/>
    <p:sldId id="350" r:id="rId74"/>
    <p:sldId id="345" r:id="rId75"/>
    <p:sldId id="351" r:id="rId76"/>
    <p:sldId id="346" r:id="rId77"/>
    <p:sldId id="352" r:id="rId78"/>
    <p:sldId id="347" r:id="rId79"/>
    <p:sldId id="353" r:id="rId80"/>
    <p:sldId id="348" r:id="rId81"/>
    <p:sldId id="354" r:id="rId82"/>
    <p:sldId id="355" r:id="rId83"/>
    <p:sldId id="356" r:id="rId84"/>
    <p:sldId id="357" r:id="rId85"/>
    <p:sldId id="358" r:id="rId86"/>
    <p:sldId id="360" r:id="rId87"/>
    <p:sldId id="359" r:id="rId88"/>
    <p:sldId id="361" r:id="rId89"/>
    <p:sldId id="362" r:id="rId90"/>
    <p:sldId id="363" r:id="rId91"/>
    <p:sldId id="364" r:id="rId92"/>
    <p:sldId id="365" r:id="rId93"/>
    <p:sldId id="366" r:id="rId94"/>
    <p:sldId id="403" r:id="rId95"/>
    <p:sldId id="404" r:id="rId96"/>
    <p:sldId id="339" r:id="rId97"/>
    <p:sldId id="367" r:id="rId98"/>
    <p:sldId id="376" r:id="rId99"/>
    <p:sldId id="381" r:id="rId100"/>
    <p:sldId id="369" r:id="rId101"/>
    <p:sldId id="377" r:id="rId102"/>
    <p:sldId id="383" r:id="rId103"/>
    <p:sldId id="370" r:id="rId104"/>
    <p:sldId id="378" r:id="rId105"/>
    <p:sldId id="384" r:id="rId106"/>
    <p:sldId id="371" r:id="rId107"/>
    <p:sldId id="379" r:id="rId108"/>
    <p:sldId id="382" r:id="rId109"/>
    <p:sldId id="380" r:id="rId110"/>
    <p:sldId id="340" r:id="rId111"/>
    <p:sldId id="368" r:id="rId112"/>
    <p:sldId id="385" r:id="rId113"/>
    <p:sldId id="397" r:id="rId114"/>
    <p:sldId id="386" r:id="rId115"/>
    <p:sldId id="394" r:id="rId116"/>
    <p:sldId id="398" r:id="rId117"/>
    <p:sldId id="387" r:id="rId118"/>
    <p:sldId id="393" r:id="rId119"/>
    <p:sldId id="399" r:id="rId120"/>
    <p:sldId id="388" r:id="rId121"/>
    <p:sldId id="392" r:id="rId122"/>
    <p:sldId id="400" r:id="rId123"/>
    <p:sldId id="389" r:id="rId124"/>
    <p:sldId id="391" r:id="rId125"/>
    <p:sldId id="401" r:id="rId126"/>
    <p:sldId id="390" r:id="rId127"/>
    <p:sldId id="395" r:id="rId128"/>
    <p:sldId id="402" r:id="rId129"/>
    <p:sldId id="396" r:id="rId1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9966FF"/>
    <a:srgbClr val="000001"/>
    <a:srgbClr val="FFE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C6557-7022-41A3-A671-8CEF539FD9B8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2BFA52-67B1-45A9-B2D0-074A04A7FA2D}">
      <dgm:prSet phldrT="[Текст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ru-RU" sz="14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</a:p>
      </dgm:t>
    </dgm:pt>
    <dgm:pt modelId="{D2213E09-6617-4059-ACE8-7C87A0552CA4}" type="parTrans" cxnId="{3F5FEA40-D824-483E-A855-717837D9F23D}">
      <dgm:prSet/>
      <dgm:spPr/>
      <dgm:t>
        <a:bodyPr/>
        <a:lstStyle/>
        <a:p>
          <a:endParaRPr lang="ru-RU"/>
        </a:p>
      </dgm:t>
    </dgm:pt>
    <dgm:pt modelId="{9E0A3EBB-D6B8-454D-BB46-F370ED4E946B}" type="sibTrans" cxnId="{3F5FEA40-D824-483E-A855-717837D9F23D}">
      <dgm:prSet/>
      <dgm:spPr/>
      <dgm:t>
        <a:bodyPr/>
        <a:lstStyle/>
        <a:p>
          <a:endParaRPr lang="ru-RU"/>
        </a:p>
      </dgm:t>
    </dgm:pt>
    <dgm:pt modelId="{47E85C81-0C67-41A3-B23E-666CEB867195}">
      <dgm:prSet phldrT="[Текст]" custT="1"/>
      <dgm:spPr>
        <a:solidFill>
          <a:srgbClr val="FFFFFF"/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dirty="0"/>
        </a:p>
      </dgm:t>
    </dgm:pt>
    <dgm:pt modelId="{68F1C254-1176-4388-801A-A8DCD26CD681}" type="parTrans" cxnId="{40A12381-5E62-4860-BF9C-D44ECC42F331}">
      <dgm:prSet/>
      <dgm:spPr/>
      <dgm:t>
        <a:bodyPr/>
        <a:lstStyle/>
        <a:p>
          <a:endParaRPr lang="ru-RU"/>
        </a:p>
      </dgm:t>
    </dgm:pt>
    <dgm:pt modelId="{3F765662-1BCE-4215-A299-38F7312C94A8}" type="sibTrans" cxnId="{40A12381-5E62-4860-BF9C-D44ECC42F331}">
      <dgm:prSet/>
      <dgm:spPr/>
      <dgm:t>
        <a:bodyPr/>
        <a:lstStyle/>
        <a:p>
          <a:endParaRPr lang="ru-RU"/>
        </a:p>
      </dgm:t>
    </dgm:pt>
    <dgm:pt modelId="{2D59546A-5749-4D39-B314-98ECBEB90173}">
      <dgm:prSet phldrT="[Текст]"/>
      <dgm:spPr>
        <a:solidFill>
          <a:srgbClr val="0070C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dirty="0"/>
        </a:p>
      </dgm:t>
    </dgm:pt>
    <dgm:pt modelId="{BC711AF8-4FCB-4E71-B662-0108BC94782F}" type="parTrans" cxnId="{F4F5A5D6-AF02-4104-933E-632E4297C14D}">
      <dgm:prSet/>
      <dgm:spPr/>
      <dgm:t>
        <a:bodyPr/>
        <a:lstStyle/>
        <a:p>
          <a:endParaRPr lang="ru-RU"/>
        </a:p>
      </dgm:t>
    </dgm:pt>
    <dgm:pt modelId="{4A5EE9D8-50DA-44E8-B7E0-360A8B338A8E}" type="sibTrans" cxnId="{F4F5A5D6-AF02-4104-933E-632E4297C14D}">
      <dgm:prSet/>
      <dgm:spPr/>
      <dgm:t>
        <a:bodyPr/>
        <a:lstStyle/>
        <a:p>
          <a:endParaRPr lang="ru-RU"/>
        </a:p>
      </dgm:t>
    </dgm:pt>
    <dgm:pt modelId="{84C0CFDA-EFAB-4CF2-A745-0545126DA803}">
      <dgm:prSet custT="1"/>
      <dgm:spPr>
        <a:solidFill>
          <a:schemeClr val="bg1"/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dirty="0"/>
        </a:p>
      </dgm:t>
    </dgm:pt>
    <dgm:pt modelId="{9D40E5D1-96C2-4C20-BDC9-78A6C1093098}" type="parTrans" cxnId="{8E852861-892E-4764-8A0D-155CAF87CE86}">
      <dgm:prSet/>
      <dgm:spPr/>
      <dgm:t>
        <a:bodyPr/>
        <a:lstStyle/>
        <a:p>
          <a:endParaRPr lang="ru-RU"/>
        </a:p>
      </dgm:t>
    </dgm:pt>
    <dgm:pt modelId="{3869CD12-6ADF-421D-9B95-33C2EA94E7FD}" type="sibTrans" cxnId="{8E852861-892E-4764-8A0D-155CAF87CE86}">
      <dgm:prSet/>
      <dgm:spPr/>
      <dgm:t>
        <a:bodyPr/>
        <a:lstStyle/>
        <a:p>
          <a:endParaRPr lang="ru-RU"/>
        </a:p>
      </dgm:t>
    </dgm:pt>
    <dgm:pt modelId="{0D20879D-E17A-484A-A438-CDBAB12A5E17}">
      <dgm:prSet/>
      <dgm:spPr>
        <a:solidFill>
          <a:srgbClr val="0070C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dirty="0"/>
        </a:p>
      </dgm:t>
    </dgm:pt>
    <dgm:pt modelId="{7DD621C0-BD40-4D09-8411-F41F1A3BA10D}" type="parTrans" cxnId="{BC8A4C4B-3F6D-49D0-A744-9A2F76407B93}">
      <dgm:prSet/>
      <dgm:spPr/>
      <dgm:t>
        <a:bodyPr/>
        <a:lstStyle/>
        <a:p>
          <a:endParaRPr lang="ru-RU"/>
        </a:p>
      </dgm:t>
    </dgm:pt>
    <dgm:pt modelId="{81CE5E22-0333-45A3-A6D9-A69D3EBE1829}" type="sibTrans" cxnId="{BC8A4C4B-3F6D-49D0-A744-9A2F76407B93}">
      <dgm:prSet/>
      <dgm:spPr/>
      <dgm:t>
        <a:bodyPr/>
        <a:lstStyle/>
        <a:p>
          <a:endParaRPr lang="ru-RU"/>
        </a:p>
      </dgm:t>
    </dgm:pt>
    <dgm:pt modelId="{04C2D409-8482-4133-AB87-151DD642288E}">
      <dgm:prSet custT="1"/>
      <dgm:spPr>
        <a:solidFill>
          <a:schemeClr val="bg1"/>
        </a:solidFill>
        <a:ln>
          <a:solidFill>
            <a:srgbClr val="FFFFFF"/>
          </a:solidFill>
        </a:ln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</a:p>
      </dgm:t>
    </dgm:pt>
    <dgm:pt modelId="{AF044B37-F14D-4E84-AAD4-E9145266B8D9}" type="parTrans" cxnId="{9CA46720-C1D0-4FCC-9503-2CF512624E8D}">
      <dgm:prSet/>
      <dgm:spPr/>
      <dgm:t>
        <a:bodyPr/>
        <a:lstStyle/>
        <a:p>
          <a:endParaRPr lang="ru-RU"/>
        </a:p>
      </dgm:t>
    </dgm:pt>
    <dgm:pt modelId="{8925E1D4-188C-4EDF-A6EC-7D23762CB397}" type="sibTrans" cxnId="{9CA46720-C1D0-4FCC-9503-2CF512624E8D}">
      <dgm:prSet/>
      <dgm:spPr/>
      <dgm:t>
        <a:bodyPr/>
        <a:lstStyle/>
        <a:p>
          <a:endParaRPr lang="ru-RU"/>
        </a:p>
      </dgm:t>
    </dgm:pt>
    <dgm:pt modelId="{36CE4A10-C98A-4535-B10A-7546617568FE}" type="pres">
      <dgm:prSet presAssocID="{836C6557-7022-41A3-A671-8CEF539FD9B8}" presName="compositeShape" presStyleCnt="0">
        <dgm:presLayoutVars>
          <dgm:chMax val="7"/>
          <dgm:dir/>
          <dgm:resizeHandles val="exact"/>
        </dgm:presLayoutVars>
      </dgm:prSet>
      <dgm:spPr/>
    </dgm:pt>
    <dgm:pt modelId="{1482E47A-8439-406D-9D6C-2D78BE5FC92A}" type="pres">
      <dgm:prSet presAssocID="{836C6557-7022-41A3-A671-8CEF539FD9B8}" presName="wedge1" presStyleLbl="node1" presStyleIdx="0" presStyleCnt="6" custLinFactNeighborX="-3112" custLinFactNeighborY="5185"/>
      <dgm:spPr/>
    </dgm:pt>
    <dgm:pt modelId="{B188CDB1-5B47-4772-8836-4F16287A5D56}" type="pres">
      <dgm:prSet presAssocID="{836C6557-7022-41A3-A671-8CEF539FD9B8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6E2177-7B5D-4618-AB51-C26CF28B958B}" type="pres">
      <dgm:prSet presAssocID="{836C6557-7022-41A3-A671-8CEF539FD9B8}" presName="wedge2" presStyleLbl="node1" presStyleIdx="1" presStyleCnt="6"/>
      <dgm:spPr/>
    </dgm:pt>
    <dgm:pt modelId="{ABDDDB62-99D3-400D-9D71-B221FF171430}" type="pres">
      <dgm:prSet presAssocID="{836C6557-7022-41A3-A671-8CEF539FD9B8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B78A6-C013-4622-862D-6D6EE4F934FB}" type="pres">
      <dgm:prSet presAssocID="{836C6557-7022-41A3-A671-8CEF539FD9B8}" presName="wedge3" presStyleLbl="node1" presStyleIdx="2" presStyleCnt="6"/>
      <dgm:spPr/>
    </dgm:pt>
    <dgm:pt modelId="{1640BA9F-AC60-43F2-B7D6-6E9F2FC3B60D}" type="pres">
      <dgm:prSet presAssocID="{836C6557-7022-41A3-A671-8CEF539FD9B8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9D81A23-36ED-4E8A-B40B-CDB03E861CE2}" type="pres">
      <dgm:prSet presAssocID="{836C6557-7022-41A3-A671-8CEF539FD9B8}" presName="wedge4" presStyleLbl="node1" presStyleIdx="3" presStyleCnt="6"/>
      <dgm:spPr/>
    </dgm:pt>
    <dgm:pt modelId="{249E1714-30D8-4FA5-9AFA-CC5C966D172A}" type="pres">
      <dgm:prSet presAssocID="{836C6557-7022-41A3-A671-8CEF539FD9B8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F1EFB5D-E0C7-4904-80C6-2250BEE0F375}" type="pres">
      <dgm:prSet presAssocID="{836C6557-7022-41A3-A671-8CEF539FD9B8}" presName="wedge5" presStyleLbl="node1" presStyleIdx="4" presStyleCnt="6"/>
      <dgm:spPr/>
    </dgm:pt>
    <dgm:pt modelId="{C2299D6E-5264-4FCC-B6E7-EF45D5385951}" type="pres">
      <dgm:prSet presAssocID="{836C6557-7022-41A3-A671-8CEF539FD9B8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2B44176-48D1-46BA-B1D1-219C83CD585E}" type="pres">
      <dgm:prSet presAssocID="{836C6557-7022-41A3-A671-8CEF539FD9B8}" presName="wedge6" presStyleLbl="node1" presStyleIdx="5" presStyleCnt="6"/>
      <dgm:spPr/>
    </dgm:pt>
    <dgm:pt modelId="{5EE0F04F-CF7C-47AA-8D90-8C14FD3C0C44}" type="pres">
      <dgm:prSet presAssocID="{836C6557-7022-41A3-A671-8CEF539FD9B8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A52B101-8391-446C-BD46-8BF25D1894D7}" type="presOf" srcId="{DA2BFA52-67B1-45A9-B2D0-074A04A7FA2D}" destId="{B188CDB1-5B47-4772-8836-4F16287A5D56}" srcOrd="1" destOrd="0" presId="urn:microsoft.com/office/officeart/2005/8/layout/chart3"/>
    <dgm:cxn modelId="{16591D03-4190-418F-BD00-C693378144F6}" type="presOf" srcId="{04C2D409-8482-4133-AB87-151DD642288E}" destId="{5EE0F04F-CF7C-47AA-8D90-8C14FD3C0C44}" srcOrd="1" destOrd="0" presId="urn:microsoft.com/office/officeart/2005/8/layout/chart3"/>
    <dgm:cxn modelId="{F6BED316-1868-4606-B6D3-C6258FB8A30D}" type="presOf" srcId="{47E85C81-0C67-41A3-B23E-666CEB867195}" destId="{ABDDDB62-99D3-400D-9D71-B221FF171430}" srcOrd="1" destOrd="0" presId="urn:microsoft.com/office/officeart/2005/8/layout/chart3"/>
    <dgm:cxn modelId="{9CA46720-C1D0-4FCC-9503-2CF512624E8D}" srcId="{836C6557-7022-41A3-A671-8CEF539FD9B8}" destId="{04C2D409-8482-4133-AB87-151DD642288E}" srcOrd="5" destOrd="0" parTransId="{AF044B37-F14D-4E84-AAD4-E9145266B8D9}" sibTransId="{8925E1D4-188C-4EDF-A6EC-7D23762CB397}"/>
    <dgm:cxn modelId="{B03FCE2A-239B-421D-88D5-A73E811C81B9}" type="presOf" srcId="{0D20879D-E17A-484A-A438-CDBAB12A5E17}" destId="{0F1EFB5D-E0C7-4904-80C6-2250BEE0F375}" srcOrd="0" destOrd="0" presId="urn:microsoft.com/office/officeart/2005/8/layout/chart3"/>
    <dgm:cxn modelId="{3F5FEA40-D824-483E-A855-717837D9F23D}" srcId="{836C6557-7022-41A3-A671-8CEF539FD9B8}" destId="{DA2BFA52-67B1-45A9-B2D0-074A04A7FA2D}" srcOrd="0" destOrd="0" parTransId="{D2213E09-6617-4059-ACE8-7C87A0552CA4}" sibTransId="{9E0A3EBB-D6B8-454D-BB46-F370ED4E946B}"/>
    <dgm:cxn modelId="{8E852861-892E-4764-8A0D-155CAF87CE86}" srcId="{836C6557-7022-41A3-A671-8CEF539FD9B8}" destId="{84C0CFDA-EFAB-4CF2-A745-0545126DA803}" srcOrd="3" destOrd="0" parTransId="{9D40E5D1-96C2-4C20-BDC9-78A6C1093098}" sibTransId="{3869CD12-6ADF-421D-9B95-33C2EA94E7FD}"/>
    <dgm:cxn modelId="{BC8A4C4B-3F6D-49D0-A744-9A2F76407B93}" srcId="{836C6557-7022-41A3-A671-8CEF539FD9B8}" destId="{0D20879D-E17A-484A-A438-CDBAB12A5E17}" srcOrd="4" destOrd="0" parTransId="{7DD621C0-BD40-4D09-8411-F41F1A3BA10D}" sibTransId="{81CE5E22-0333-45A3-A6D9-A69D3EBE1829}"/>
    <dgm:cxn modelId="{40A12381-5E62-4860-BF9C-D44ECC42F331}" srcId="{836C6557-7022-41A3-A671-8CEF539FD9B8}" destId="{47E85C81-0C67-41A3-B23E-666CEB867195}" srcOrd="1" destOrd="0" parTransId="{68F1C254-1176-4388-801A-A8DCD26CD681}" sibTransId="{3F765662-1BCE-4215-A299-38F7312C94A8}"/>
    <dgm:cxn modelId="{F6FB6E9F-76FF-42BD-BF08-457321404188}" type="presOf" srcId="{DA2BFA52-67B1-45A9-B2D0-074A04A7FA2D}" destId="{1482E47A-8439-406D-9D6C-2D78BE5FC92A}" srcOrd="0" destOrd="0" presId="urn:microsoft.com/office/officeart/2005/8/layout/chart3"/>
    <dgm:cxn modelId="{F1D402A0-E7AC-478B-90A2-909B7AD3E2D7}" type="presOf" srcId="{47E85C81-0C67-41A3-B23E-666CEB867195}" destId="{F26E2177-7B5D-4618-AB51-C26CF28B958B}" srcOrd="0" destOrd="0" presId="urn:microsoft.com/office/officeart/2005/8/layout/chart3"/>
    <dgm:cxn modelId="{FA0832A1-126A-4B8A-A757-6FB7432BEE53}" type="presOf" srcId="{0D20879D-E17A-484A-A438-CDBAB12A5E17}" destId="{C2299D6E-5264-4FCC-B6E7-EF45D5385951}" srcOrd="1" destOrd="0" presId="urn:microsoft.com/office/officeart/2005/8/layout/chart3"/>
    <dgm:cxn modelId="{01593FA4-F147-474B-BAC8-291C49F50FF6}" type="presOf" srcId="{04C2D409-8482-4133-AB87-151DD642288E}" destId="{92B44176-48D1-46BA-B1D1-219C83CD585E}" srcOrd="0" destOrd="0" presId="urn:microsoft.com/office/officeart/2005/8/layout/chart3"/>
    <dgm:cxn modelId="{9504DAA4-3C61-4441-8DA0-6FA79C91A8B9}" type="presOf" srcId="{84C0CFDA-EFAB-4CF2-A745-0545126DA803}" destId="{249E1714-30D8-4FA5-9AFA-CC5C966D172A}" srcOrd="1" destOrd="0" presId="urn:microsoft.com/office/officeart/2005/8/layout/chart3"/>
    <dgm:cxn modelId="{065919B9-F795-4515-BE9A-65067C0D4222}" type="presOf" srcId="{836C6557-7022-41A3-A671-8CEF539FD9B8}" destId="{36CE4A10-C98A-4535-B10A-7546617568FE}" srcOrd="0" destOrd="0" presId="urn:microsoft.com/office/officeart/2005/8/layout/chart3"/>
    <dgm:cxn modelId="{7C61F2D2-2A9E-4438-A06B-53FFEBF5F109}" type="presOf" srcId="{2D59546A-5749-4D39-B314-98ECBEB90173}" destId="{1640BA9F-AC60-43F2-B7D6-6E9F2FC3B60D}" srcOrd="1" destOrd="0" presId="urn:microsoft.com/office/officeart/2005/8/layout/chart3"/>
    <dgm:cxn modelId="{F4F5A5D6-AF02-4104-933E-632E4297C14D}" srcId="{836C6557-7022-41A3-A671-8CEF539FD9B8}" destId="{2D59546A-5749-4D39-B314-98ECBEB90173}" srcOrd="2" destOrd="0" parTransId="{BC711AF8-4FCB-4E71-B662-0108BC94782F}" sibTransId="{4A5EE9D8-50DA-44E8-B7E0-360A8B338A8E}"/>
    <dgm:cxn modelId="{1424FEDC-E940-46D6-A42A-725864141968}" type="presOf" srcId="{2D59546A-5749-4D39-B314-98ECBEB90173}" destId="{E66B78A6-C013-4622-862D-6D6EE4F934FB}" srcOrd="0" destOrd="0" presId="urn:microsoft.com/office/officeart/2005/8/layout/chart3"/>
    <dgm:cxn modelId="{127A20E1-7C9F-4107-ACC1-A1D81661DD70}" type="presOf" srcId="{84C0CFDA-EFAB-4CF2-A745-0545126DA803}" destId="{39D81A23-36ED-4E8A-B40B-CDB03E861CE2}" srcOrd="0" destOrd="0" presId="urn:microsoft.com/office/officeart/2005/8/layout/chart3"/>
    <dgm:cxn modelId="{9A70D8AE-060B-46CA-842B-01936579B310}" type="presParOf" srcId="{36CE4A10-C98A-4535-B10A-7546617568FE}" destId="{1482E47A-8439-406D-9D6C-2D78BE5FC92A}" srcOrd="0" destOrd="0" presId="urn:microsoft.com/office/officeart/2005/8/layout/chart3"/>
    <dgm:cxn modelId="{A0DB590D-6E2A-446F-8097-ECD639CAF588}" type="presParOf" srcId="{36CE4A10-C98A-4535-B10A-7546617568FE}" destId="{B188CDB1-5B47-4772-8836-4F16287A5D56}" srcOrd="1" destOrd="0" presId="urn:microsoft.com/office/officeart/2005/8/layout/chart3"/>
    <dgm:cxn modelId="{A5D5C224-EEFE-45E1-A733-35B8543FE8F8}" type="presParOf" srcId="{36CE4A10-C98A-4535-B10A-7546617568FE}" destId="{F26E2177-7B5D-4618-AB51-C26CF28B958B}" srcOrd="2" destOrd="0" presId="urn:microsoft.com/office/officeart/2005/8/layout/chart3"/>
    <dgm:cxn modelId="{C7C8C83F-540D-4F92-9313-45237C0BAC4A}" type="presParOf" srcId="{36CE4A10-C98A-4535-B10A-7546617568FE}" destId="{ABDDDB62-99D3-400D-9D71-B221FF171430}" srcOrd="3" destOrd="0" presId="urn:microsoft.com/office/officeart/2005/8/layout/chart3"/>
    <dgm:cxn modelId="{7DA4A921-B416-4139-BB14-3A2B52ACAC8E}" type="presParOf" srcId="{36CE4A10-C98A-4535-B10A-7546617568FE}" destId="{E66B78A6-C013-4622-862D-6D6EE4F934FB}" srcOrd="4" destOrd="0" presId="urn:microsoft.com/office/officeart/2005/8/layout/chart3"/>
    <dgm:cxn modelId="{45F7922F-FAE7-4560-8C5E-1FB61F56AD09}" type="presParOf" srcId="{36CE4A10-C98A-4535-B10A-7546617568FE}" destId="{1640BA9F-AC60-43F2-B7D6-6E9F2FC3B60D}" srcOrd="5" destOrd="0" presId="urn:microsoft.com/office/officeart/2005/8/layout/chart3"/>
    <dgm:cxn modelId="{BE20E716-4A50-4DF9-A9CE-34E4A1129D31}" type="presParOf" srcId="{36CE4A10-C98A-4535-B10A-7546617568FE}" destId="{39D81A23-36ED-4E8A-B40B-CDB03E861CE2}" srcOrd="6" destOrd="0" presId="urn:microsoft.com/office/officeart/2005/8/layout/chart3"/>
    <dgm:cxn modelId="{5F5EC812-BDE9-4E9F-AF26-0C79062A8F7A}" type="presParOf" srcId="{36CE4A10-C98A-4535-B10A-7546617568FE}" destId="{249E1714-30D8-4FA5-9AFA-CC5C966D172A}" srcOrd="7" destOrd="0" presId="urn:microsoft.com/office/officeart/2005/8/layout/chart3"/>
    <dgm:cxn modelId="{F87679CB-6A8D-4A49-8924-8BF4CEEDD294}" type="presParOf" srcId="{36CE4A10-C98A-4535-B10A-7546617568FE}" destId="{0F1EFB5D-E0C7-4904-80C6-2250BEE0F375}" srcOrd="8" destOrd="0" presId="urn:microsoft.com/office/officeart/2005/8/layout/chart3"/>
    <dgm:cxn modelId="{53C52361-6DC2-4A1C-8D40-4EBDAF8ABA3F}" type="presParOf" srcId="{36CE4A10-C98A-4535-B10A-7546617568FE}" destId="{C2299D6E-5264-4FCC-B6E7-EF45D5385951}" srcOrd="9" destOrd="0" presId="urn:microsoft.com/office/officeart/2005/8/layout/chart3"/>
    <dgm:cxn modelId="{D59162B0-13A4-4D3A-AA6A-580EE2C45F53}" type="presParOf" srcId="{36CE4A10-C98A-4535-B10A-7546617568FE}" destId="{92B44176-48D1-46BA-B1D1-219C83CD585E}" srcOrd="10" destOrd="0" presId="urn:microsoft.com/office/officeart/2005/8/layout/chart3"/>
    <dgm:cxn modelId="{94C853D5-0017-4F78-9571-33E093986B4F}" type="presParOf" srcId="{36CE4A10-C98A-4535-B10A-7546617568FE}" destId="{5EE0F04F-CF7C-47AA-8D90-8C14FD3C0C44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36C6557-7022-41A3-A671-8CEF539FD9B8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2BFA52-67B1-45A9-B2D0-074A04A7FA2D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4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gm:t>
    </dgm:pt>
    <dgm:pt modelId="{D2213E09-6617-4059-ACE8-7C87A0552CA4}" type="parTrans" cxnId="{3F5FEA40-D824-483E-A855-717837D9F23D}">
      <dgm:prSet/>
      <dgm:spPr/>
      <dgm:t>
        <a:bodyPr/>
        <a:lstStyle/>
        <a:p>
          <a:endParaRPr lang="ru-RU"/>
        </a:p>
      </dgm:t>
    </dgm:pt>
    <dgm:pt modelId="{9E0A3EBB-D6B8-454D-BB46-F370ED4E946B}" type="sibTrans" cxnId="{3F5FEA40-D824-483E-A855-717837D9F23D}">
      <dgm:prSet/>
      <dgm:spPr/>
      <dgm:t>
        <a:bodyPr/>
        <a:lstStyle/>
        <a:p>
          <a:endParaRPr lang="ru-RU"/>
        </a:p>
      </dgm:t>
    </dgm:pt>
    <dgm:pt modelId="{47E85C81-0C67-41A3-B23E-666CEB867195}">
      <dgm:prSet phldrT="[Текст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dirty="0"/>
        </a:p>
      </dgm:t>
    </dgm:pt>
    <dgm:pt modelId="{68F1C254-1176-4388-801A-A8DCD26CD681}" type="parTrans" cxnId="{40A12381-5E62-4860-BF9C-D44ECC42F331}">
      <dgm:prSet/>
      <dgm:spPr/>
      <dgm:t>
        <a:bodyPr/>
        <a:lstStyle/>
        <a:p>
          <a:endParaRPr lang="ru-RU"/>
        </a:p>
      </dgm:t>
    </dgm:pt>
    <dgm:pt modelId="{3F765662-1BCE-4215-A299-38F7312C94A8}" type="sibTrans" cxnId="{40A12381-5E62-4860-BF9C-D44ECC42F331}">
      <dgm:prSet/>
      <dgm:spPr/>
      <dgm:t>
        <a:bodyPr/>
        <a:lstStyle/>
        <a:p>
          <a:endParaRPr lang="ru-RU"/>
        </a:p>
      </dgm:t>
    </dgm:pt>
    <dgm:pt modelId="{2D59546A-5749-4D39-B314-98ECBEB90173}">
      <dgm:prSet phldrT="[Текст]"/>
      <dgm:spPr>
        <a:solidFill>
          <a:srgbClr val="00B0F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dirty="0"/>
        </a:p>
      </dgm:t>
    </dgm:pt>
    <dgm:pt modelId="{BC711AF8-4FCB-4E71-B662-0108BC94782F}" type="parTrans" cxnId="{F4F5A5D6-AF02-4104-933E-632E4297C14D}">
      <dgm:prSet/>
      <dgm:spPr/>
      <dgm:t>
        <a:bodyPr/>
        <a:lstStyle/>
        <a:p>
          <a:endParaRPr lang="ru-RU"/>
        </a:p>
      </dgm:t>
    </dgm:pt>
    <dgm:pt modelId="{4A5EE9D8-50DA-44E8-B7E0-360A8B338A8E}" type="sibTrans" cxnId="{F4F5A5D6-AF02-4104-933E-632E4297C14D}">
      <dgm:prSet/>
      <dgm:spPr/>
      <dgm:t>
        <a:bodyPr/>
        <a:lstStyle/>
        <a:p>
          <a:endParaRPr lang="ru-RU"/>
        </a:p>
      </dgm:t>
    </dgm:pt>
    <dgm:pt modelId="{84C0CFDA-EFAB-4CF2-A745-0545126DA803}">
      <dgm:prSet custT="1"/>
      <dgm:spPr>
        <a:solidFill>
          <a:srgbClr val="FFFF00"/>
        </a:solidFill>
      </dgm:spPr>
      <dgm:t>
        <a:bodyPr/>
        <a:lstStyle/>
        <a:p>
          <a:r>
            <a:rPr lang="ru-RU" sz="105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dirty="0"/>
        </a:p>
      </dgm:t>
    </dgm:pt>
    <dgm:pt modelId="{9D40E5D1-96C2-4C20-BDC9-78A6C1093098}" type="parTrans" cxnId="{8E852861-892E-4764-8A0D-155CAF87CE86}">
      <dgm:prSet/>
      <dgm:spPr/>
      <dgm:t>
        <a:bodyPr/>
        <a:lstStyle/>
        <a:p>
          <a:endParaRPr lang="ru-RU"/>
        </a:p>
      </dgm:t>
    </dgm:pt>
    <dgm:pt modelId="{3869CD12-6ADF-421D-9B95-33C2EA94E7FD}" type="sibTrans" cxnId="{8E852861-892E-4764-8A0D-155CAF87CE86}">
      <dgm:prSet/>
      <dgm:spPr/>
      <dgm:t>
        <a:bodyPr/>
        <a:lstStyle/>
        <a:p>
          <a:endParaRPr lang="ru-RU"/>
        </a:p>
      </dgm:t>
    </dgm:pt>
    <dgm:pt modelId="{0D20879D-E17A-484A-A438-CDBAB12A5E1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dirty="0"/>
        </a:p>
      </dgm:t>
    </dgm:pt>
    <dgm:pt modelId="{7DD621C0-BD40-4D09-8411-F41F1A3BA10D}" type="parTrans" cxnId="{BC8A4C4B-3F6D-49D0-A744-9A2F76407B93}">
      <dgm:prSet/>
      <dgm:spPr/>
      <dgm:t>
        <a:bodyPr/>
        <a:lstStyle/>
        <a:p>
          <a:endParaRPr lang="ru-RU"/>
        </a:p>
      </dgm:t>
    </dgm:pt>
    <dgm:pt modelId="{81CE5E22-0333-45A3-A6D9-A69D3EBE1829}" type="sibTrans" cxnId="{BC8A4C4B-3F6D-49D0-A744-9A2F76407B93}">
      <dgm:prSet/>
      <dgm:spPr/>
      <dgm:t>
        <a:bodyPr/>
        <a:lstStyle/>
        <a:p>
          <a:endParaRPr lang="ru-RU"/>
        </a:p>
      </dgm:t>
    </dgm:pt>
    <dgm:pt modelId="{04C2D409-8482-4133-AB87-151DD642288E}">
      <dgm:prSet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gm:t>
    </dgm:pt>
    <dgm:pt modelId="{AF044B37-F14D-4E84-AAD4-E9145266B8D9}" type="parTrans" cxnId="{9CA46720-C1D0-4FCC-9503-2CF512624E8D}">
      <dgm:prSet/>
      <dgm:spPr/>
      <dgm:t>
        <a:bodyPr/>
        <a:lstStyle/>
        <a:p>
          <a:endParaRPr lang="ru-RU"/>
        </a:p>
      </dgm:t>
    </dgm:pt>
    <dgm:pt modelId="{8925E1D4-188C-4EDF-A6EC-7D23762CB397}" type="sibTrans" cxnId="{9CA46720-C1D0-4FCC-9503-2CF512624E8D}">
      <dgm:prSet/>
      <dgm:spPr/>
      <dgm:t>
        <a:bodyPr/>
        <a:lstStyle/>
        <a:p>
          <a:endParaRPr lang="ru-RU"/>
        </a:p>
      </dgm:t>
    </dgm:pt>
    <dgm:pt modelId="{36CE4A10-C98A-4535-B10A-7546617568FE}" type="pres">
      <dgm:prSet presAssocID="{836C6557-7022-41A3-A671-8CEF539FD9B8}" presName="compositeShape" presStyleCnt="0">
        <dgm:presLayoutVars>
          <dgm:chMax val="7"/>
          <dgm:dir/>
          <dgm:resizeHandles val="exact"/>
        </dgm:presLayoutVars>
      </dgm:prSet>
      <dgm:spPr/>
    </dgm:pt>
    <dgm:pt modelId="{1482E47A-8439-406D-9D6C-2D78BE5FC92A}" type="pres">
      <dgm:prSet presAssocID="{836C6557-7022-41A3-A671-8CEF539FD9B8}" presName="wedge1" presStyleLbl="node1" presStyleIdx="0" presStyleCnt="6" custLinFactNeighborX="-3112" custLinFactNeighborY="5185"/>
      <dgm:spPr/>
    </dgm:pt>
    <dgm:pt modelId="{B188CDB1-5B47-4772-8836-4F16287A5D56}" type="pres">
      <dgm:prSet presAssocID="{836C6557-7022-41A3-A671-8CEF539FD9B8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6E2177-7B5D-4618-AB51-C26CF28B958B}" type="pres">
      <dgm:prSet presAssocID="{836C6557-7022-41A3-A671-8CEF539FD9B8}" presName="wedge2" presStyleLbl="node1" presStyleIdx="1" presStyleCnt="6"/>
      <dgm:spPr/>
    </dgm:pt>
    <dgm:pt modelId="{ABDDDB62-99D3-400D-9D71-B221FF171430}" type="pres">
      <dgm:prSet presAssocID="{836C6557-7022-41A3-A671-8CEF539FD9B8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B78A6-C013-4622-862D-6D6EE4F934FB}" type="pres">
      <dgm:prSet presAssocID="{836C6557-7022-41A3-A671-8CEF539FD9B8}" presName="wedge3" presStyleLbl="node1" presStyleIdx="2" presStyleCnt="6"/>
      <dgm:spPr/>
    </dgm:pt>
    <dgm:pt modelId="{1640BA9F-AC60-43F2-B7D6-6E9F2FC3B60D}" type="pres">
      <dgm:prSet presAssocID="{836C6557-7022-41A3-A671-8CEF539FD9B8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9D81A23-36ED-4E8A-B40B-CDB03E861CE2}" type="pres">
      <dgm:prSet presAssocID="{836C6557-7022-41A3-A671-8CEF539FD9B8}" presName="wedge4" presStyleLbl="node1" presStyleIdx="3" presStyleCnt="6"/>
      <dgm:spPr/>
    </dgm:pt>
    <dgm:pt modelId="{249E1714-30D8-4FA5-9AFA-CC5C966D172A}" type="pres">
      <dgm:prSet presAssocID="{836C6557-7022-41A3-A671-8CEF539FD9B8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F1EFB5D-E0C7-4904-80C6-2250BEE0F375}" type="pres">
      <dgm:prSet presAssocID="{836C6557-7022-41A3-A671-8CEF539FD9B8}" presName="wedge5" presStyleLbl="node1" presStyleIdx="4" presStyleCnt="6"/>
      <dgm:spPr/>
    </dgm:pt>
    <dgm:pt modelId="{C2299D6E-5264-4FCC-B6E7-EF45D5385951}" type="pres">
      <dgm:prSet presAssocID="{836C6557-7022-41A3-A671-8CEF539FD9B8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2B44176-48D1-46BA-B1D1-219C83CD585E}" type="pres">
      <dgm:prSet presAssocID="{836C6557-7022-41A3-A671-8CEF539FD9B8}" presName="wedge6" presStyleLbl="node1" presStyleIdx="5" presStyleCnt="6"/>
      <dgm:spPr/>
    </dgm:pt>
    <dgm:pt modelId="{5EE0F04F-CF7C-47AA-8D90-8C14FD3C0C44}" type="pres">
      <dgm:prSet presAssocID="{836C6557-7022-41A3-A671-8CEF539FD9B8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A52B101-8391-446C-BD46-8BF25D1894D7}" type="presOf" srcId="{DA2BFA52-67B1-45A9-B2D0-074A04A7FA2D}" destId="{B188CDB1-5B47-4772-8836-4F16287A5D56}" srcOrd="1" destOrd="0" presId="urn:microsoft.com/office/officeart/2005/8/layout/chart3"/>
    <dgm:cxn modelId="{16591D03-4190-418F-BD00-C693378144F6}" type="presOf" srcId="{04C2D409-8482-4133-AB87-151DD642288E}" destId="{5EE0F04F-CF7C-47AA-8D90-8C14FD3C0C44}" srcOrd="1" destOrd="0" presId="urn:microsoft.com/office/officeart/2005/8/layout/chart3"/>
    <dgm:cxn modelId="{F6BED316-1868-4606-B6D3-C6258FB8A30D}" type="presOf" srcId="{47E85C81-0C67-41A3-B23E-666CEB867195}" destId="{ABDDDB62-99D3-400D-9D71-B221FF171430}" srcOrd="1" destOrd="0" presId="urn:microsoft.com/office/officeart/2005/8/layout/chart3"/>
    <dgm:cxn modelId="{9CA46720-C1D0-4FCC-9503-2CF512624E8D}" srcId="{836C6557-7022-41A3-A671-8CEF539FD9B8}" destId="{04C2D409-8482-4133-AB87-151DD642288E}" srcOrd="5" destOrd="0" parTransId="{AF044B37-F14D-4E84-AAD4-E9145266B8D9}" sibTransId="{8925E1D4-188C-4EDF-A6EC-7D23762CB397}"/>
    <dgm:cxn modelId="{B03FCE2A-239B-421D-88D5-A73E811C81B9}" type="presOf" srcId="{0D20879D-E17A-484A-A438-CDBAB12A5E17}" destId="{0F1EFB5D-E0C7-4904-80C6-2250BEE0F375}" srcOrd="0" destOrd="0" presId="urn:microsoft.com/office/officeart/2005/8/layout/chart3"/>
    <dgm:cxn modelId="{3F5FEA40-D824-483E-A855-717837D9F23D}" srcId="{836C6557-7022-41A3-A671-8CEF539FD9B8}" destId="{DA2BFA52-67B1-45A9-B2D0-074A04A7FA2D}" srcOrd="0" destOrd="0" parTransId="{D2213E09-6617-4059-ACE8-7C87A0552CA4}" sibTransId="{9E0A3EBB-D6B8-454D-BB46-F370ED4E946B}"/>
    <dgm:cxn modelId="{8E852861-892E-4764-8A0D-155CAF87CE86}" srcId="{836C6557-7022-41A3-A671-8CEF539FD9B8}" destId="{84C0CFDA-EFAB-4CF2-A745-0545126DA803}" srcOrd="3" destOrd="0" parTransId="{9D40E5D1-96C2-4C20-BDC9-78A6C1093098}" sibTransId="{3869CD12-6ADF-421D-9B95-33C2EA94E7FD}"/>
    <dgm:cxn modelId="{BC8A4C4B-3F6D-49D0-A744-9A2F76407B93}" srcId="{836C6557-7022-41A3-A671-8CEF539FD9B8}" destId="{0D20879D-E17A-484A-A438-CDBAB12A5E17}" srcOrd="4" destOrd="0" parTransId="{7DD621C0-BD40-4D09-8411-F41F1A3BA10D}" sibTransId="{81CE5E22-0333-45A3-A6D9-A69D3EBE1829}"/>
    <dgm:cxn modelId="{40A12381-5E62-4860-BF9C-D44ECC42F331}" srcId="{836C6557-7022-41A3-A671-8CEF539FD9B8}" destId="{47E85C81-0C67-41A3-B23E-666CEB867195}" srcOrd="1" destOrd="0" parTransId="{68F1C254-1176-4388-801A-A8DCD26CD681}" sibTransId="{3F765662-1BCE-4215-A299-38F7312C94A8}"/>
    <dgm:cxn modelId="{F6FB6E9F-76FF-42BD-BF08-457321404188}" type="presOf" srcId="{DA2BFA52-67B1-45A9-B2D0-074A04A7FA2D}" destId="{1482E47A-8439-406D-9D6C-2D78BE5FC92A}" srcOrd="0" destOrd="0" presId="urn:microsoft.com/office/officeart/2005/8/layout/chart3"/>
    <dgm:cxn modelId="{F1D402A0-E7AC-478B-90A2-909B7AD3E2D7}" type="presOf" srcId="{47E85C81-0C67-41A3-B23E-666CEB867195}" destId="{F26E2177-7B5D-4618-AB51-C26CF28B958B}" srcOrd="0" destOrd="0" presId="urn:microsoft.com/office/officeart/2005/8/layout/chart3"/>
    <dgm:cxn modelId="{FA0832A1-126A-4B8A-A757-6FB7432BEE53}" type="presOf" srcId="{0D20879D-E17A-484A-A438-CDBAB12A5E17}" destId="{C2299D6E-5264-4FCC-B6E7-EF45D5385951}" srcOrd="1" destOrd="0" presId="urn:microsoft.com/office/officeart/2005/8/layout/chart3"/>
    <dgm:cxn modelId="{01593FA4-F147-474B-BAC8-291C49F50FF6}" type="presOf" srcId="{04C2D409-8482-4133-AB87-151DD642288E}" destId="{92B44176-48D1-46BA-B1D1-219C83CD585E}" srcOrd="0" destOrd="0" presId="urn:microsoft.com/office/officeart/2005/8/layout/chart3"/>
    <dgm:cxn modelId="{9504DAA4-3C61-4441-8DA0-6FA79C91A8B9}" type="presOf" srcId="{84C0CFDA-EFAB-4CF2-A745-0545126DA803}" destId="{249E1714-30D8-4FA5-9AFA-CC5C966D172A}" srcOrd="1" destOrd="0" presId="urn:microsoft.com/office/officeart/2005/8/layout/chart3"/>
    <dgm:cxn modelId="{065919B9-F795-4515-BE9A-65067C0D4222}" type="presOf" srcId="{836C6557-7022-41A3-A671-8CEF539FD9B8}" destId="{36CE4A10-C98A-4535-B10A-7546617568FE}" srcOrd="0" destOrd="0" presId="urn:microsoft.com/office/officeart/2005/8/layout/chart3"/>
    <dgm:cxn modelId="{7C61F2D2-2A9E-4438-A06B-53FFEBF5F109}" type="presOf" srcId="{2D59546A-5749-4D39-B314-98ECBEB90173}" destId="{1640BA9F-AC60-43F2-B7D6-6E9F2FC3B60D}" srcOrd="1" destOrd="0" presId="urn:microsoft.com/office/officeart/2005/8/layout/chart3"/>
    <dgm:cxn modelId="{F4F5A5D6-AF02-4104-933E-632E4297C14D}" srcId="{836C6557-7022-41A3-A671-8CEF539FD9B8}" destId="{2D59546A-5749-4D39-B314-98ECBEB90173}" srcOrd="2" destOrd="0" parTransId="{BC711AF8-4FCB-4E71-B662-0108BC94782F}" sibTransId="{4A5EE9D8-50DA-44E8-B7E0-360A8B338A8E}"/>
    <dgm:cxn modelId="{1424FEDC-E940-46D6-A42A-725864141968}" type="presOf" srcId="{2D59546A-5749-4D39-B314-98ECBEB90173}" destId="{E66B78A6-C013-4622-862D-6D6EE4F934FB}" srcOrd="0" destOrd="0" presId="urn:microsoft.com/office/officeart/2005/8/layout/chart3"/>
    <dgm:cxn modelId="{127A20E1-7C9F-4107-ACC1-A1D81661DD70}" type="presOf" srcId="{84C0CFDA-EFAB-4CF2-A745-0545126DA803}" destId="{39D81A23-36ED-4E8A-B40B-CDB03E861CE2}" srcOrd="0" destOrd="0" presId="urn:microsoft.com/office/officeart/2005/8/layout/chart3"/>
    <dgm:cxn modelId="{9A70D8AE-060B-46CA-842B-01936579B310}" type="presParOf" srcId="{36CE4A10-C98A-4535-B10A-7546617568FE}" destId="{1482E47A-8439-406D-9D6C-2D78BE5FC92A}" srcOrd="0" destOrd="0" presId="urn:microsoft.com/office/officeart/2005/8/layout/chart3"/>
    <dgm:cxn modelId="{A0DB590D-6E2A-446F-8097-ECD639CAF588}" type="presParOf" srcId="{36CE4A10-C98A-4535-B10A-7546617568FE}" destId="{B188CDB1-5B47-4772-8836-4F16287A5D56}" srcOrd="1" destOrd="0" presId="urn:microsoft.com/office/officeart/2005/8/layout/chart3"/>
    <dgm:cxn modelId="{A5D5C224-EEFE-45E1-A733-35B8543FE8F8}" type="presParOf" srcId="{36CE4A10-C98A-4535-B10A-7546617568FE}" destId="{F26E2177-7B5D-4618-AB51-C26CF28B958B}" srcOrd="2" destOrd="0" presId="urn:microsoft.com/office/officeart/2005/8/layout/chart3"/>
    <dgm:cxn modelId="{C7C8C83F-540D-4F92-9313-45237C0BAC4A}" type="presParOf" srcId="{36CE4A10-C98A-4535-B10A-7546617568FE}" destId="{ABDDDB62-99D3-400D-9D71-B221FF171430}" srcOrd="3" destOrd="0" presId="urn:microsoft.com/office/officeart/2005/8/layout/chart3"/>
    <dgm:cxn modelId="{7DA4A921-B416-4139-BB14-3A2B52ACAC8E}" type="presParOf" srcId="{36CE4A10-C98A-4535-B10A-7546617568FE}" destId="{E66B78A6-C013-4622-862D-6D6EE4F934FB}" srcOrd="4" destOrd="0" presId="urn:microsoft.com/office/officeart/2005/8/layout/chart3"/>
    <dgm:cxn modelId="{45F7922F-FAE7-4560-8C5E-1FB61F56AD09}" type="presParOf" srcId="{36CE4A10-C98A-4535-B10A-7546617568FE}" destId="{1640BA9F-AC60-43F2-B7D6-6E9F2FC3B60D}" srcOrd="5" destOrd="0" presId="urn:microsoft.com/office/officeart/2005/8/layout/chart3"/>
    <dgm:cxn modelId="{BE20E716-4A50-4DF9-A9CE-34E4A1129D31}" type="presParOf" srcId="{36CE4A10-C98A-4535-B10A-7546617568FE}" destId="{39D81A23-36ED-4E8A-B40B-CDB03E861CE2}" srcOrd="6" destOrd="0" presId="urn:microsoft.com/office/officeart/2005/8/layout/chart3"/>
    <dgm:cxn modelId="{5F5EC812-BDE9-4E9F-AF26-0C79062A8F7A}" type="presParOf" srcId="{36CE4A10-C98A-4535-B10A-7546617568FE}" destId="{249E1714-30D8-4FA5-9AFA-CC5C966D172A}" srcOrd="7" destOrd="0" presId="urn:microsoft.com/office/officeart/2005/8/layout/chart3"/>
    <dgm:cxn modelId="{F87679CB-6A8D-4A49-8924-8BF4CEEDD294}" type="presParOf" srcId="{36CE4A10-C98A-4535-B10A-7546617568FE}" destId="{0F1EFB5D-E0C7-4904-80C6-2250BEE0F375}" srcOrd="8" destOrd="0" presId="urn:microsoft.com/office/officeart/2005/8/layout/chart3"/>
    <dgm:cxn modelId="{53C52361-6DC2-4A1C-8D40-4EBDAF8ABA3F}" type="presParOf" srcId="{36CE4A10-C98A-4535-B10A-7546617568FE}" destId="{C2299D6E-5264-4FCC-B6E7-EF45D5385951}" srcOrd="9" destOrd="0" presId="urn:microsoft.com/office/officeart/2005/8/layout/chart3"/>
    <dgm:cxn modelId="{D59162B0-13A4-4D3A-AA6A-580EE2C45F53}" type="presParOf" srcId="{36CE4A10-C98A-4535-B10A-7546617568FE}" destId="{92B44176-48D1-46BA-B1D1-219C83CD585E}" srcOrd="10" destOrd="0" presId="urn:microsoft.com/office/officeart/2005/8/layout/chart3"/>
    <dgm:cxn modelId="{94C853D5-0017-4F78-9571-33E093986B4F}" type="presParOf" srcId="{36CE4A10-C98A-4535-B10A-7546617568FE}" destId="{5EE0F04F-CF7C-47AA-8D90-8C14FD3C0C44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6C6557-7022-41A3-A671-8CEF539FD9B8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2BFA52-67B1-45A9-B2D0-074A04A7FA2D}">
      <dgm:prSet phldrT="[Текст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ru-RU" sz="14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</a:p>
      </dgm:t>
    </dgm:pt>
    <dgm:pt modelId="{D2213E09-6617-4059-ACE8-7C87A0552CA4}" type="parTrans" cxnId="{3F5FEA40-D824-483E-A855-717837D9F23D}">
      <dgm:prSet/>
      <dgm:spPr/>
      <dgm:t>
        <a:bodyPr/>
        <a:lstStyle/>
        <a:p>
          <a:endParaRPr lang="ru-RU"/>
        </a:p>
      </dgm:t>
    </dgm:pt>
    <dgm:pt modelId="{9E0A3EBB-D6B8-454D-BB46-F370ED4E946B}" type="sibTrans" cxnId="{3F5FEA40-D824-483E-A855-717837D9F23D}">
      <dgm:prSet/>
      <dgm:spPr/>
      <dgm:t>
        <a:bodyPr/>
        <a:lstStyle/>
        <a:p>
          <a:endParaRPr lang="ru-RU"/>
        </a:p>
      </dgm:t>
    </dgm:pt>
    <dgm:pt modelId="{47E85C81-0C67-41A3-B23E-666CEB867195}">
      <dgm:prSet phldrT="[Текст]" custT="1"/>
      <dgm:spPr>
        <a:solidFill>
          <a:srgbClr val="FFFFFF"/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dirty="0"/>
        </a:p>
      </dgm:t>
    </dgm:pt>
    <dgm:pt modelId="{68F1C254-1176-4388-801A-A8DCD26CD681}" type="parTrans" cxnId="{40A12381-5E62-4860-BF9C-D44ECC42F331}">
      <dgm:prSet/>
      <dgm:spPr/>
      <dgm:t>
        <a:bodyPr/>
        <a:lstStyle/>
        <a:p>
          <a:endParaRPr lang="ru-RU"/>
        </a:p>
      </dgm:t>
    </dgm:pt>
    <dgm:pt modelId="{3F765662-1BCE-4215-A299-38F7312C94A8}" type="sibTrans" cxnId="{40A12381-5E62-4860-BF9C-D44ECC42F331}">
      <dgm:prSet/>
      <dgm:spPr/>
      <dgm:t>
        <a:bodyPr/>
        <a:lstStyle/>
        <a:p>
          <a:endParaRPr lang="ru-RU"/>
        </a:p>
      </dgm:t>
    </dgm:pt>
    <dgm:pt modelId="{2D59546A-5749-4D39-B314-98ECBEB90173}">
      <dgm:prSet phldrT="[Текст]"/>
      <dgm:spPr>
        <a:solidFill>
          <a:srgbClr val="0070C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dirty="0"/>
        </a:p>
      </dgm:t>
    </dgm:pt>
    <dgm:pt modelId="{BC711AF8-4FCB-4E71-B662-0108BC94782F}" type="parTrans" cxnId="{F4F5A5D6-AF02-4104-933E-632E4297C14D}">
      <dgm:prSet/>
      <dgm:spPr/>
      <dgm:t>
        <a:bodyPr/>
        <a:lstStyle/>
        <a:p>
          <a:endParaRPr lang="ru-RU"/>
        </a:p>
      </dgm:t>
    </dgm:pt>
    <dgm:pt modelId="{4A5EE9D8-50DA-44E8-B7E0-360A8B338A8E}" type="sibTrans" cxnId="{F4F5A5D6-AF02-4104-933E-632E4297C14D}">
      <dgm:prSet/>
      <dgm:spPr/>
      <dgm:t>
        <a:bodyPr/>
        <a:lstStyle/>
        <a:p>
          <a:endParaRPr lang="ru-RU"/>
        </a:p>
      </dgm:t>
    </dgm:pt>
    <dgm:pt modelId="{84C0CFDA-EFAB-4CF2-A745-0545126DA803}">
      <dgm:prSet custT="1"/>
      <dgm:spPr>
        <a:solidFill>
          <a:schemeClr val="bg1"/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dirty="0"/>
        </a:p>
      </dgm:t>
    </dgm:pt>
    <dgm:pt modelId="{9D40E5D1-96C2-4C20-BDC9-78A6C1093098}" type="parTrans" cxnId="{8E852861-892E-4764-8A0D-155CAF87CE86}">
      <dgm:prSet/>
      <dgm:spPr/>
      <dgm:t>
        <a:bodyPr/>
        <a:lstStyle/>
        <a:p>
          <a:endParaRPr lang="ru-RU"/>
        </a:p>
      </dgm:t>
    </dgm:pt>
    <dgm:pt modelId="{3869CD12-6ADF-421D-9B95-33C2EA94E7FD}" type="sibTrans" cxnId="{8E852861-892E-4764-8A0D-155CAF87CE86}">
      <dgm:prSet/>
      <dgm:spPr/>
      <dgm:t>
        <a:bodyPr/>
        <a:lstStyle/>
        <a:p>
          <a:endParaRPr lang="ru-RU"/>
        </a:p>
      </dgm:t>
    </dgm:pt>
    <dgm:pt modelId="{0D20879D-E17A-484A-A438-CDBAB12A5E17}">
      <dgm:prSet/>
      <dgm:spPr>
        <a:solidFill>
          <a:srgbClr val="0070C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dirty="0"/>
        </a:p>
      </dgm:t>
    </dgm:pt>
    <dgm:pt modelId="{7DD621C0-BD40-4D09-8411-F41F1A3BA10D}" type="parTrans" cxnId="{BC8A4C4B-3F6D-49D0-A744-9A2F76407B93}">
      <dgm:prSet/>
      <dgm:spPr/>
      <dgm:t>
        <a:bodyPr/>
        <a:lstStyle/>
        <a:p>
          <a:endParaRPr lang="ru-RU"/>
        </a:p>
      </dgm:t>
    </dgm:pt>
    <dgm:pt modelId="{81CE5E22-0333-45A3-A6D9-A69D3EBE1829}" type="sibTrans" cxnId="{BC8A4C4B-3F6D-49D0-A744-9A2F76407B93}">
      <dgm:prSet/>
      <dgm:spPr/>
      <dgm:t>
        <a:bodyPr/>
        <a:lstStyle/>
        <a:p>
          <a:endParaRPr lang="ru-RU"/>
        </a:p>
      </dgm:t>
    </dgm:pt>
    <dgm:pt modelId="{04C2D409-8482-4133-AB87-151DD642288E}">
      <dgm:prSet custT="1"/>
      <dgm:spPr>
        <a:solidFill>
          <a:schemeClr val="bg1"/>
        </a:solidFill>
        <a:ln>
          <a:solidFill>
            <a:srgbClr val="FFFFFF"/>
          </a:solidFill>
        </a:ln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</a:p>
      </dgm:t>
    </dgm:pt>
    <dgm:pt modelId="{AF044B37-F14D-4E84-AAD4-E9145266B8D9}" type="parTrans" cxnId="{9CA46720-C1D0-4FCC-9503-2CF512624E8D}">
      <dgm:prSet/>
      <dgm:spPr/>
      <dgm:t>
        <a:bodyPr/>
        <a:lstStyle/>
        <a:p>
          <a:endParaRPr lang="ru-RU"/>
        </a:p>
      </dgm:t>
    </dgm:pt>
    <dgm:pt modelId="{8925E1D4-188C-4EDF-A6EC-7D23762CB397}" type="sibTrans" cxnId="{9CA46720-C1D0-4FCC-9503-2CF512624E8D}">
      <dgm:prSet/>
      <dgm:spPr/>
      <dgm:t>
        <a:bodyPr/>
        <a:lstStyle/>
        <a:p>
          <a:endParaRPr lang="ru-RU"/>
        </a:p>
      </dgm:t>
    </dgm:pt>
    <dgm:pt modelId="{36CE4A10-C98A-4535-B10A-7546617568FE}" type="pres">
      <dgm:prSet presAssocID="{836C6557-7022-41A3-A671-8CEF539FD9B8}" presName="compositeShape" presStyleCnt="0">
        <dgm:presLayoutVars>
          <dgm:chMax val="7"/>
          <dgm:dir/>
          <dgm:resizeHandles val="exact"/>
        </dgm:presLayoutVars>
      </dgm:prSet>
      <dgm:spPr/>
    </dgm:pt>
    <dgm:pt modelId="{1482E47A-8439-406D-9D6C-2D78BE5FC92A}" type="pres">
      <dgm:prSet presAssocID="{836C6557-7022-41A3-A671-8CEF539FD9B8}" presName="wedge1" presStyleLbl="node1" presStyleIdx="0" presStyleCnt="6" custLinFactNeighborX="-3112" custLinFactNeighborY="5185"/>
      <dgm:spPr/>
    </dgm:pt>
    <dgm:pt modelId="{B188CDB1-5B47-4772-8836-4F16287A5D56}" type="pres">
      <dgm:prSet presAssocID="{836C6557-7022-41A3-A671-8CEF539FD9B8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6E2177-7B5D-4618-AB51-C26CF28B958B}" type="pres">
      <dgm:prSet presAssocID="{836C6557-7022-41A3-A671-8CEF539FD9B8}" presName="wedge2" presStyleLbl="node1" presStyleIdx="1" presStyleCnt="6"/>
      <dgm:spPr/>
    </dgm:pt>
    <dgm:pt modelId="{ABDDDB62-99D3-400D-9D71-B221FF171430}" type="pres">
      <dgm:prSet presAssocID="{836C6557-7022-41A3-A671-8CEF539FD9B8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B78A6-C013-4622-862D-6D6EE4F934FB}" type="pres">
      <dgm:prSet presAssocID="{836C6557-7022-41A3-A671-8CEF539FD9B8}" presName="wedge3" presStyleLbl="node1" presStyleIdx="2" presStyleCnt="6"/>
      <dgm:spPr/>
    </dgm:pt>
    <dgm:pt modelId="{1640BA9F-AC60-43F2-B7D6-6E9F2FC3B60D}" type="pres">
      <dgm:prSet presAssocID="{836C6557-7022-41A3-A671-8CEF539FD9B8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9D81A23-36ED-4E8A-B40B-CDB03E861CE2}" type="pres">
      <dgm:prSet presAssocID="{836C6557-7022-41A3-A671-8CEF539FD9B8}" presName="wedge4" presStyleLbl="node1" presStyleIdx="3" presStyleCnt="6"/>
      <dgm:spPr/>
    </dgm:pt>
    <dgm:pt modelId="{249E1714-30D8-4FA5-9AFA-CC5C966D172A}" type="pres">
      <dgm:prSet presAssocID="{836C6557-7022-41A3-A671-8CEF539FD9B8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F1EFB5D-E0C7-4904-80C6-2250BEE0F375}" type="pres">
      <dgm:prSet presAssocID="{836C6557-7022-41A3-A671-8CEF539FD9B8}" presName="wedge5" presStyleLbl="node1" presStyleIdx="4" presStyleCnt="6"/>
      <dgm:spPr/>
    </dgm:pt>
    <dgm:pt modelId="{C2299D6E-5264-4FCC-B6E7-EF45D5385951}" type="pres">
      <dgm:prSet presAssocID="{836C6557-7022-41A3-A671-8CEF539FD9B8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2B44176-48D1-46BA-B1D1-219C83CD585E}" type="pres">
      <dgm:prSet presAssocID="{836C6557-7022-41A3-A671-8CEF539FD9B8}" presName="wedge6" presStyleLbl="node1" presStyleIdx="5" presStyleCnt="6"/>
      <dgm:spPr/>
    </dgm:pt>
    <dgm:pt modelId="{5EE0F04F-CF7C-47AA-8D90-8C14FD3C0C44}" type="pres">
      <dgm:prSet presAssocID="{836C6557-7022-41A3-A671-8CEF539FD9B8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A52B101-8391-446C-BD46-8BF25D1894D7}" type="presOf" srcId="{DA2BFA52-67B1-45A9-B2D0-074A04A7FA2D}" destId="{B188CDB1-5B47-4772-8836-4F16287A5D56}" srcOrd="1" destOrd="0" presId="urn:microsoft.com/office/officeart/2005/8/layout/chart3"/>
    <dgm:cxn modelId="{16591D03-4190-418F-BD00-C693378144F6}" type="presOf" srcId="{04C2D409-8482-4133-AB87-151DD642288E}" destId="{5EE0F04F-CF7C-47AA-8D90-8C14FD3C0C44}" srcOrd="1" destOrd="0" presId="urn:microsoft.com/office/officeart/2005/8/layout/chart3"/>
    <dgm:cxn modelId="{F6BED316-1868-4606-B6D3-C6258FB8A30D}" type="presOf" srcId="{47E85C81-0C67-41A3-B23E-666CEB867195}" destId="{ABDDDB62-99D3-400D-9D71-B221FF171430}" srcOrd="1" destOrd="0" presId="urn:microsoft.com/office/officeart/2005/8/layout/chart3"/>
    <dgm:cxn modelId="{9CA46720-C1D0-4FCC-9503-2CF512624E8D}" srcId="{836C6557-7022-41A3-A671-8CEF539FD9B8}" destId="{04C2D409-8482-4133-AB87-151DD642288E}" srcOrd="5" destOrd="0" parTransId="{AF044B37-F14D-4E84-AAD4-E9145266B8D9}" sibTransId="{8925E1D4-188C-4EDF-A6EC-7D23762CB397}"/>
    <dgm:cxn modelId="{B03FCE2A-239B-421D-88D5-A73E811C81B9}" type="presOf" srcId="{0D20879D-E17A-484A-A438-CDBAB12A5E17}" destId="{0F1EFB5D-E0C7-4904-80C6-2250BEE0F375}" srcOrd="0" destOrd="0" presId="urn:microsoft.com/office/officeart/2005/8/layout/chart3"/>
    <dgm:cxn modelId="{3F5FEA40-D824-483E-A855-717837D9F23D}" srcId="{836C6557-7022-41A3-A671-8CEF539FD9B8}" destId="{DA2BFA52-67B1-45A9-B2D0-074A04A7FA2D}" srcOrd="0" destOrd="0" parTransId="{D2213E09-6617-4059-ACE8-7C87A0552CA4}" sibTransId="{9E0A3EBB-D6B8-454D-BB46-F370ED4E946B}"/>
    <dgm:cxn modelId="{8E852861-892E-4764-8A0D-155CAF87CE86}" srcId="{836C6557-7022-41A3-A671-8CEF539FD9B8}" destId="{84C0CFDA-EFAB-4CF2-A745-0545126DA803}" srcOrd="3" destOrd="0" parTransId="{9D40E5D1-96C2-4C20-BDC9-78A6C1093098}" sibTransId="{3869CD12-6ADF-421D-9B95-33C2EA94E7FD}"/>
    <dgm:cxn modelId="{BC8A4C4B-3F6D-49D0-A744-9A2F76407B93}" srcId="{836C6557-7022-41A3-A671-8CEF539FD9B8}" destId="{0D20879D-E17A-484A-A438-CDBAB12A5E17}" srcOrd="4" destOrd="0" parTransId="{7DD621C0-BD40-4D09-8411-F41F1A3BA10D}" sibTransId="{81CE5E22-0333-45A3-A6D9-A69D3EBE1829}"/>
    <dgm:cxn modelId="{40A12381-5E62-4860-BF9C-D44ECC42F331}" srcId="{836C6557-7022-41A3-A671-8CEF539FD9B8}" destId="{47E85C81-0C67-41A3-B23E-666CEB867195}" srcOrd="1" destOrd="0" parTransId="{68F1C254-1176-4388-801A-A8DCD26CD681}" sibTransId="{3F765662-1BCE-4215-A299-38F7312C94A8}"/>
    <dgm:cxn modelId="{F6FB6E9F-76FF-42BD-BF08-457321404188}" type="presOf" srcId="{DA2BFA52-67B1-45A9-B2D0-074A04A7FA2D}" destId="{1482E47A-8439-406D-9D6C-2D78BE5FC92A}" srcOrd="0" destOrd="0" presId="urn:microsoft.com/office/officeart/2005/8/layout/chart3"/>
    <dgm:cxn modelId="{F1D402A0-E7AC-478B-90A2-909B7AD3E2D7}" type="presOf" srcId="{47E85C81-0C67-41A3-B23E-666CEB867195}" destId="{F26E2177-7B5D-4618-AB51-C26CF28B958B}" srcOrd="0" destOrd="0" presId="urn:microsoft.com/office/officeart/2005/8/layout/chart3"/>
    <dgm:cxn modelId="{FA0832A1-126A-4B8A-A757-6FB7432BEE53}" type="presOf" srcId="{0D20879D-E17A-484A-A438-CDBAB12A5E17}" destId="{C2299D6E-5264-4FCC-B6E7-EF45D5385951}" srcOrd="1" destOrd="0" presId="urn:microsoft.com/office/officeart/2005/8/layout/chart3"/>
    <dgm:cxn modelId="{01593FA4-F147-474B-BAC8-291C49F50FF6}" type="presOf" srcId="{04C2D409-8482-4133-AB87-151DD642288E}" destId="{92B44176-48D1-46BA-B1D1-219C83CD585E}" srcOrd="0" destOrd="0" presId="urn:microsoft.com/office/officeart/2005/8/layout/chart3"/>
    <dgm:cxn modelId="{9504DAA4-3C61-4441-8DA0-6FA79C91A8B9}" type="presOf" srcId="{84C0CFDA-EFAB-4CF2-A745-0545126DA803}" destId="{249E1714-30D8-4FA5-9AFA-CC5C966D172A}" srcOrd="1" destOrd="0" presId="urn:microsoft.com/office/officeart/2005/8/layout/chart3"/>
    <dgm:cxn modelId="{065919B9-F795-4515-BE9A-65067C0D4222}" type="presOf" srcId="{836C6557-7022-41A3-A671-8CEF539FD9B8}" destId="{36CE4A10-C98A-4535-B10A-7546617568FE}" srcOrd="0" destOrd="0" presId="urn:microsoft.com/office/officeart/2005/8/layout/chart3"/>
    <dgm:cxn modelId="{7C61F2D2-2A9E-4438-A06B-53FFEBF5F109}" type="presOf" srcId="{2D59546A-5749-4D39-B314-98ECBEB90173}" destId="{1640BA9F-AC60-43F2-B7D6-6E9F2FC3B60D}" srcOrd="1" destOrd="0" presId="urn:microsoft.com/office/officeart/2005/8/layout/chart3"/>
    <dgm:cxn modelId="{F4F5A5D6-AF02-4104-933E-632E4297C14D}" srcId="{836C6557-7022-41A3-A671-8CEF539FD9B8}" destId="{2D59546A-5749-4D39-B314-98ECBEB90173}" srcOrd="2" destOrd="0" parTransId="{BC711AF8-4FCB-4E71-B662-0108BC94782F}" sibTransId="{4A5EE9D8-50DA-44E8-B7E0-360A8B338A8E}"/>
    <dgm:cxn modelId="{1424FEDC-E940-46D6-A42A-725864141968}" type="presOf" srcId="{2D59546A-5749-4D39-B314-98ECBEB90173}" destId="{E66B78A6-C013-4622-862D-6D6EE4F934FB}" srcOrd="0" destOrd="0" presId="urn:microsoft.com/office/officeart/2005/8/layout/chart3"/>
    <dgm:cxn modelId="{127A20E1-7C9F-4107-ACC1-A1D81661DD70}" type="presOf" srcId="{84C0CFDA-EFAB-4CF2-A745-0545126DA803}" destId="{39D81A23-36ED-4E8A-B40B-CDB03E861CE2}" srcOrd="0" destOrd="0" presId="urn:microsoft.com/office/officeart/2005/8/layout/chart3"/>
    <dgm:cxn modelId="{9A70D8AE-060B-46CA-842B-01936579B310}" type="presParOf" srcId="{36CE4A10-C98A-4535-B10A-7546617568FE}" destId="{1482E47A-8439-406D-9D6C-2D78BE5FC92A}" srcOrd="0" destOrd="0" presId="urn:microsoft.com/office/officeart/2005/8/layout/chart3"/>
    <dgm:cxn modelId="{A0DB590D-6E2A-446F-8097-ECD639CAF588}" type="presParOf" srcId="{36CE4A10-C98A-4535-B10A-7546617568FE}" destId="{B188CDB1-5B47-4772-8836-4F16287A5D56}" srcOrd="1" destOrd="0" presId="urn:microsoft.com/office/officeart/2005/8/layout/chart3"/>
    <dgm:cxn modelId="{A5D5C224-EEFE-45E1-A733-35B8543FE8F8}" type="presParOf" srcId="{36CE4A10-C98A-4535-B10A-7546617568FE}" destId="{F26E2177-7B5D-4618-AB51-C26CF28B958B}" srcOrd="2" destOrd="0" presId="urn:microsoft.com/office/officeart/2005/8/layout/chart3"/>
    <dgm:cxn modelId="{C7C8C83F-540D-4F92-9313-45237C0BAC4A}" type="presParOf" srcId="{36CE4A10-C98A-4535-B10A-7546617568FE}" destId="{ABDDDB62-99D3-400D-9D71-B221FF171430}" srcOrd="3" destOrd="0" presId="urn:microsoft.com/office/officeart/2005/8/layout/chart3"/>
    <dgm:cxn modelId="{7DA4A921-B416-4139-BB14-3A2B52ACAC8E}" type="presParOf" srcId="{36CE4A10-C98A-4535-B10A-7546617568FE}" destId="{E66B78A6-C013-4622-862D-6D6EE4F934FB}" srcOrd="4" destOrd="0" presId="urn:microsoft.com/office/officeart/2005/8/layout/chart3"/>
    <dgm:cxn modelId="{45F7922F-FAE7-4560-8C5E-1FB61F56AD09}" type="presParOf" srcId="{36CE4A10-C98A-4535-B10A-7546617568FE}" destId="{1640BA9F-AC60-43F2-B7D6-6E9F2FC3B60D}" srcOrd="5" destOrd="0" presId="urn:microsoft.com/office/officeart/2005/8/layout/chart3"/>
    <dgm:cxn modelId="{BE20E716-4A50-4DF9-A9CE-34E4A1129D31}" type="presParOf" srcId="{36CE4A10-C98A-4535-B10A-7546617568FE}" destId="{39D81A23-36ED-4E8A-B40B-CDB03E861CE2}" srcOrd="6" destOrd="0" presId="urn:microsoft.com/office/officeart/2005/8/layout/chart3"/>
    <dgm:cxn modelId="{5F5EC812-BDE9-4E9F-AF26-0C79062A8F7A}" type="presParOf" srcId="{36CE4A10-C98A-4535-B10A-7546617568FE}" destId="{249E1714-30D8-4FA5-9AFA-CC5C966D172A}" srcOrd="7" destOrd="0" presId="urn:microsoft.com/office/officeart/2005/8/layout/chart3"/>
    <dgm:cxn modelId="{F87679CB-6A8D-4A49-8924-8BF4CEEDD294}" type="presParOf" srcId="{36CE4A10-C98A-4535-B10A-7546617568FE}" destId="{0F1EFB5D-E0C7-4904-80C6-2250BEE0F375}" srcOrd="8" destOrd="0" presId="urn:microsoft.com/office/officeart/2005/8/layout/chart3"/>
    <dgm:cxn modelId="{53C52361-6DC2-4A1C-8D40-4EBDAF8ABA3F}" type="presParOf" srcId="{36CE4A10-C98A-4535-B10A-7546617568FE}" destId="{C2299D6E-5264-4FCC-B6E7-EF45D5385951}" srcOrd="9" destOrd="0" presId="urn:microsoft.com/office/officeart/2005/8/layout/chart3"/>
    <dgm:cxn modelId="{D59162B0-13A4-4D3A-AA6A-580EE2C45F53}" type="presParOf" srcId="{36CE4A10-C98A-4535-B10A-7546617568FE}" destId="{92B44176-48D1-46BA-B1D1-219C83CD585E}" srcOrd="10" destOrd="0" presId="urn:microsoft.com/office/officeart/2005/8/layout/chart3"/>
    <dgm:cxn modelId="{94C853D5-0017-4F78-9571-33E093986B4F}" type="presParOf" srcId="{36CE4A10-C98A-4535-B10A-7546617568FE}" destId="{5EE0F04F-CF7C-47AA-8D90-8C14FD3C0C44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6C6557-7022-41A3-A671-8CEF539FD9B8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2BFA52-67B1-45A9-B2D0-074A04A7FA2D}">
      <dgm:prSet phldrT="[Текст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ru-RU" sz="14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</a:p>
      </dgm:t>
    </dgm:pt>
    <dgm:pt modelId="{D2213E09-6617-4059-ACE8-7C87A0552CA4}" type="parTrans" cxnId="{3F5FEA40-D824-483E-A855-717837D9F23D}">
      <dgm:prSet/>
      <dgm:spPr/>
      <dgm:t>
        <a:bodyPr/>
        <a:lstStyle/>
        <a:p>
          <a:endParaRPr lang="ru-RU"/>
        </a:p>
      </dgm:t>
    </dgm:pt>
    <dgm:pt modelId="{9E0A3EBB-D6B8-454D-BB46-F370ED4E946B}" type="sibTrans" cxnId="{3F5FEA40-D824-483E-A855-717837D9F23D}">
      <dgm:prSet/>
      <dgm:spPr/>
      <dgm:t>
        <a:bodyPr/>
        <a:lstStyle/>
        <a:p>
          <a:endParaRPr lang="ru-RU"/>
        </a:p>
      </dgm:t>
    </dgm:pt>
    <dgm:pt modelId="{47E85C81-0C67-41A3-B23E-666CEB867195}">
      <dgm:prSet phldrT="[Текст]" custT="1"/>
      <dgm:spPr>
        <a:solidFill>
          <a:srgbClr val="FFFFFF"/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dirty="0"/>
        </a:p>
      </dgm:t>
    </dgm:pt>
    <dgm:pt modelId="{68F1C254-1176-4388-801A-A8DCD26CD681}" type="parTrans" cxnId="{40A12381-5E62-4860-BF9C-D44ECC42F331}">
      <dgm:prSet/>
      <dgm:spPr/>
      <dgm:t>
        <a:bodyPr/>
        <a:lstStyle/>
        <a:p>
          <a:endParaRPr lang="ru-RU"/>
        </a:p>
      </dgm:t>
    </dgm:pt>
    <dgm:pt modelId="{3F765662-1BCE-4215-A299-38F7312C94A8}" type="sibTrans" cxnId="{40A12381-5E62-4860-BF9C-D44ECC42F331}">
      <dgm:prSet/>
      <dgm:spPr/>
      <dgm:t>
        <a:bodyPr/>
        <a:lstStyle/>
        <a:p>
          <a:endParaRPr lang="ru-RU"/>
        </a:p>
      </dgm:t>
    </dgm:pt>
    <dgm:pt modelId="{2D59546A-5749-4D39-B314-98ECBEB90173}">
      <dgm:prSet phldrT="[Текст]"/>
      <dgm:spPr>
        <a:solidFill>
          <a:srgbClr val="0070C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dirty="0"/>
        </a:p>
      </dgm:t>
    </dgm:pt>
    <dgm:pt modelId="{BC711AF8-4FCB-4E71-B662-0108BC94782F}" type="parTrans" cxnId="{F4F5A5D6-AF02-4104-933E-632E4297C14D}">
      <dgm:prSet/>
      <dgm:spPr/>
      <dgm:t>
        <a:bodyPr/>
        <a:lstStyle/>
        <a:p>
          <a:endParaRPr lang="ru-RU"/>
        </a:p>
      </dgm:t>
    </dgm:pt>
    <dgm:pt modelId="{4A5EE9D8-50DA-44E8-B7E0-360A8B338A8E}" type="sibTrans" cxnId="{F4F5A5D6-AF02-4104-933E-632E4297C14D}">
      <dgm:prSet/>
      <dgm:spPr/>
      <dgm:t>
        <a:bodyPr/>
        <a:lstStyle/>
        <a:p>
          <a:endParaRPr lang="ru-RU"/>
        </a:p>
      </dgm:t>
    </dgm:pt>
    <dgm:pt modelId="{84C0CFDA-EFAB-4CF2-A745-0545126DA803}">
      <dgm:prSet custT="1"/>
      <dgm:spPr>
        <a:solidFill>
          <a:schemeClr val="bg1"/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dirty="0"/>
        </a:p>
      </dgm:t>
    </dgm:pt>
    <dgm:pt modelId="{9D40E5D1-96C2-4C20-BDC9-78A6C1093098}" type="parTrans" cxnId="{8E852861-892E-4764-8A0D-155CAF87CE86}">
      <dgm:prSet/>
      <dgm:spPr/>
      <dgm:t>
        <a:bodyPr/>
        <a:lstStyle/>
        <a:p>
          <a:endParaRPr lang="ru-RU"/>
        </a:p>
      </dgm:t>
    </dgm:pt>
    <dgm:pt modelId="{3869CD12-6ADF-421D-9B95-33C2EA94E7FD}" type="sibTrans" cxnId="{8E852861-892E-4764-8A0D-155CAF87CE86}">
      <dgm:prSet/>
      <dgm:spPr/>
      <dgm:t>
        <a:bodyPr/>
        <a:lstStyle/>
        <a:p>
          <a:endParaRPr lang="ru-RU"/>
        </a:p>
      </dgm:t>
    </dgm:pt>
    <dgm:pt modelId="{0D20879D-E17A-484A-A438-CDBAB12A5E17}">
      <dgm:prSet/>
      <dgm:spPr>
        <a:solidFill>
          <a:srgbClr val="0070C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dirty="0"/>
        </a:p>
      </dgm:t>
    </dgm:pt>
    <dgm:pt modelId="{7DD621C0-BD40-4D09-8411-F41F1A3BA10D}" type="parTrans" cxnId="{BC8A4C4B-3F6D-49D0-A744-9A2F76407B93}">
      <dgm:prSet/>
      <dgm:spPr/>
      <dgm:t>
        <a:bodyPr/>
        <a:lstStyle/>
        <a:p>
          <a:endParaRPr lang="ru-RU"/>
        </a:p>
      </dgm:t>
    </dgm:pt>
    <dgm:pt modelId="{81CE5E22-0333-45A3-A6D9-A69D3EBE1829}" type="sibTrans" cxnId="{BC8A4C4B-3F6D-49D0-A744-9A2F76407B93}">
      <dgm:prSet/>
      <dgm:spPr/>
      <dgm:t>
        <a:bodyPr/>
        <a:lstStyle/>
        <a:p>
          <a:endParaRPr lang="ru-RU"/>
        </a:p>
      </dgm:t>
    </dgm:pt>
    <dgm:pt modelId="{04C2D409-8482-4133-AB87-151DD642288E}">
      <dgm:prSet custT="1"/>
      <dgm:spPr>
        <a:solidFill>
          <a:schemeClr val="bg1"/>
        </a:solidFill>
        <a:ln>
          <a:solidFill>
            <a:srgbClr val="FFFFFF"/>
          </a:solidFill>
        </a:ln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</a:p>
      </dgm:t>
    </dgm:pt>
    <dgm:pt modelId="{AF044B37-F14D-4E84-AAD4-E9145266B8D9}" type="parTrans" cxnId="{9CA46720-C1D0-4FCC-9503-2CF512624E8D}">
      <dgm:prSet/>
      <dgm:spPr/>
      <dgm:t>
        <a:bodyPr/>
        <a:lstStyle/>
        <a:p>
          <a:endParaRPr lang="ru-RU"/>
        </a:p>
      </dgm:t>
    </dgm:pt>
    <dgm:pt modelId="{8925E1D4-188C-4EDF-A6EC-7D23762CB397}" type="sibTrans" cxnId="{9CA46720-C1D0-4FCC-9503-2CF512624E8D}">
      <dgm:prSet/>
      <dgm:spPr/>
      <dgm:t>
        <a:bodyPr/>
        <a:lstStyle/>
        <a:p>
          <a:endParaRPr lang="ru-RU"/>
        </a:p>
      </dgm:t>
    </dgm:pt>
    <dgm:pt modelId="{36CE4A10-C98A-4535-B10A-7546617568FE}" type="pres">
      <dgm:prSet presAssocID="{836C6557-7022-41A3-A671-8CEF539FD9B8}" presName="compositeShape" presStyleCnt="0">
        <dgm:presLayoutVars>
          <dgm:chMax val="7"/>
          <dgm:dir/>
          <dgm:resizeHandles val="exact"/>
        </dgm:presLayoutVars>
      </dgm:prSet>
      <dgm:spPr/>
    </dgm:pt>
    <dgm:pt modelId="{1482E47A-8439-406D-9D6C-2D78BE5FC92A}" type="pres">
      <dgm:prSet presAssocID="{836C6557-7022-41A3-A671-8CEF539FD9B8}" presName="wedge1" presStyleLbl="node1" presStyleIdx="0" presStyleCnt="6" custLinFactNeighborX="-3112" custLinFactNeighborY="5185"/>
      <dgm:spPr/>
    </dgm:pt>
    <dgm:pt modelId="{B188CDB1-5B47-4772-8836-4F16287A5D56}" type="pres">
      <dgm:prSet presAssocID="{836C6557-7022-41A3-A671-8CEF539FD9B8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6E2177-7B5D-4618-AB51-C26CF28B958B}" type="pres">
      <dgm:prSet presAssocID="{836C6557-7022-41A3-A671-8CEF539FD9B8}" presName="wedge2" presStyleLbl="node1" presStyleIdx="1" presStyleCnt="6"/>
      <dgm:spPr/>
    </dgm:pt>
    <dgm:pt modelId="{ABDDDB62-99D3-400D-9D71-B221FF171430}" type="pres">
      <dgm:prSet presAssocID="{836C6557-7022-41A3-A671-8CEF539FD9B8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B78A6-C013-4622-862D-6D6EE4F934FB}" type="pres">
      <dgm:prSet presAssocID="{836C6557-7022-41A3-A671-8CEF539FD9B8}" presName="wedge3" presStyleLbl="node1" presStyleIdx="2" presStyleCnt="6"/>
      <dgm:spPr/>
    </dgm:pt>
    <dgm:pt modelId="{1640BA9F-AC60-43F2-B7D6-6E9F2FC3B60D}" type="pres">
      <dgm:prSet presAssocID="{836C6557-7022-41A3-A671-8CEF539FD9B8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9D81A23-36ED-4E8A-B40B-CDB03E861CE2}" type="pres">
      <dgm:prSet presAssocID="{836C6557-7022-41A3-A671-8CEF539FD9B8}" presName="wedge4" presStyleLbl="node1" presStyleIdx="3" presStyleCnt="6"/>
      <dgm:spPr/>
    </dgm:pt>
    <dgm:pt modelId="{249E1714-30D8-4FA5-9AFA-CC5C966D172A}" type="pres">
      <dgm:prSet presAssocID="{836C6557-7022-41A3-A671-8CEF539FD9B8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F1EFB5D-E0C7-4904-80C6-2250BEE0F375}" type="pres">
      <dgm:prSet presAssocID="{836C6557-7022-41A3-A671-8CEF539FD9B8}" presName="wedge5" presStyleLbl="node1" presStyleIdx="4" presStyleCnt="6"/>
      <dgm:spPr/>
    </dgm:pt>
    <dgm:pt modelId="{C2299D6E-5264-4FCC-B6E7-EF45D5385951}" type="pres">
      <dgm:prSet presAssocID="{836C6557-7022-41A3-A671-8CEF539FD9B8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2B44176-48D1-46BA-B1D1-219C83CD585E}" type="pres">
      <dgm:prSet presAssocID="{836C6557-7022-41A3-A671-8CEF539FD9B8}" presName="wedge6" presStyleLbl="node1" presStyleIdx="5" presStyleCnt="6"/>
      <dgm:spPr/>
    </dgm:pt>
    <dgm:pt modelId="{5EE0F04F-CF7C-47AA-8D90-8C14FD3C0C44}" type="pres">
      <dgm:prSet presAssocID="{836C6557-7022-41A3-A671-8CEF539FD9B8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A52B101-8391-446C-BD46-8BF25D1894D7}" type="presOf" srcId="{DA2BFA52-67B1-45A9-B2D0-074A04A7FA2D}" destId="{B188CDB1-5B47-4772-8836-4F16287A5D56}" srcOrd="1" destOrd="0" presId="urn:microsoft.com/office/officeart/2005/8/layout/chart3"/>
    <dgm:cxn modelId="{16591D03-4190-418F-BD00-C693378144F6}" type="presOf" srcId="{04C2D409-8482-4133-AB87-151DD642288E}" destId="{5EE0F04F-CF7C-47AA-8D90-8C14FD3C0C44}" srcOrd="1" destOrd="0" presId="urn:microsoft.com/office/officeart/2005/8/layout/chart3"/>
    <dgm:cxn modelId="{F6BED316-1868-4606-B6D3-C6258FB8A30D}" type="presOf" srcId="{47E85C81-0C67-41A3-B23E-666CEB867195}" destId="{ABDDDB62-99D3-400D-9D71-B221FF171430}" srcOrd="1" destOrd="0" presId="urn:microsoft.com/office/officeart/2005/8/layout/chart3"/>
    <dgm:cxn modelId="{9CA46720-C1D0-4FCC-9503-2CF512624E8D}" srcId="{836C6557-7022-41A3-A671-8CEF539FD9B8}" destId="{04C2D409-8482-4133-AB87-151DD642288E}" srcOrd="5" destOrd="0" parTransId="{AF044B37-F14D-4E84-AAD4-E9145266B8D9}" sibTransId="{8925E1D4-188C-4EDF-A6EC-7D23762CB397}"/>
    <dgm:cxn modelId="{B03FCE2A-239B-421D-88D5-A73E811C81B9}" type="presOf" srcId="{0D20879D-E17A-484A-A438-CDBAB12A5E17}" destId="{0F1EFB5D-E0C7-4904-80C6-2250BEE0F375}" srcOrd="0" destOrd="0" presId="urn:microsoft.com/office/officeart/2005/8/layout/chart3"/>
    <dgm:cxn modelId="{3F5FEA40-D824-483E-A855-717837D9F23D}" srcId="{836C6557-7022-41A3-A671-8CEF539FD9B8}" destId="{DA2BFA52-67B1-45A9-B2D0-074A04A7FA2D}" srcOrd="0" destOrd="0" parTransId="{D2213E09-6617-4059-ACE8-7C87A0552CA4}" sibTransId="{9E0A3EBB-D6B8-454D-BB46-F370ED4E946B}"/>
    <dgm:cxn modelId="{8E852861-892E-4764-8A0D-155CAF87CE86}" srcId="{836C6557-7022-41A3-A671-8CEF539FD9B8}" destId="{84C0CFDA-EFAB-4CF2-A745-0545126DA803}" srcOrd="3" destOrd="0" parTransId="{9D40E5D1-96C2-4C20-BDC9-78A6C1093098}" sibTransId="{3869CD12-6ADF-421D-9B95-33C2EA94E7FD}"/>
    <dgm:cxn modelId="{BC8A4C4B-3F6D-49D0-A744-9A2F76407B93}" srcId="{836C6557-7022-41A3-A671-8CEF539FD9B8}" destId="{0D20879D-E17A-484A-A438-CDBAB12A5E17}" srcOrd="4" destOrd="0" parTransId="{7DD621C0-BD40-4D09-8411-F41F1A3BA10D}" sibTransId="{81CE5E22-0333-45A3-A6D9-A69D3EBE1829}"/>
    <dgm:cxn modelId="{40A12381-5E62-4860-BF9C-D44ECC42F331}" srcId="{836C6557-7022-41A3-A671-8CEF539FD9B8}" destId="{47E85C81-0C67-41A3-B23E-666CEB867195}" srcOrd="1" destOrd="0" parTransId="{68F1C254-1176-4388-801A-A8DCD26CD681}" sibTransId="{3F765662-1BCE-4215-A299-38F7312C94A8}"/>
    <dgm:cxn modelId="{F6FB6E9F-76FF-42BD-BF08-457321404188}" type="presOf" srcId="{DA2BFA52-67B1-45A9-B2D0-074A04A7FA2D}" destId="{1482E47A-8439-406D-9D6C-2D78BE5FC92A}" srcOrd="0" destOrd="0" presId="urn:microsoft.com/office/officeart/2005/8/layout/chart3"/>
    <dgm:cxn modelId="{F1D402A0-E7AC-478B-90A2-909B7AD3E2D7}" type="presOf" srcId="{47E85C81-0C67-41A3-B23E-666CEB867195}" destId="{F26E2177-7B5D-4618-AB51-C26CF28B958B}" srcOrd="0" destOrd="0" presId="urn:microsoft.com/office/officeart/2005/8/layout/chart3"/>
    <dgm:cxn modelId="{FA0832A1-126A-4B8A-A757-6FB7432BEE53}" type="presOf" srcId="{0D20879D-E17A-484A-A438-CDBAB12A5E17}" destId="{C2299D6E-5264-4FCC-B6E7-EF45D5385951}" srcOrd="1" destOrd="0" presId="urn:microsoft.com/office/officeart/2005/8/layout/chart3"/>
    <dgm:cxn modelId="{01593FA4-F147-474B-BAC8-291C49F50FF6}" type="presOf" srcId="{04C2D409-8482-4133-AB87-151DD642288E}" destId="{92B44176-48D1-46BA-B1D1-219C83CD585E}" srcOrd="0" destOrd="0" presId="urn:microsoft.com/office/officeart/2005/8/layout/chart3"/>
    <dgm:cxn modelId="{9504DAA4-3C61-4441-8DA0-6FA79C91A8B9}" type="presOf" srcId="{84C0CFDA-EFAB-4CF2-A745-0545126DA803}" destId="{249E1714-30D8-4FA5-9AFA-CC5C966D172A}" srcOrd="1" destOrd="0" presId="urn:microsoft.com/office/officeart/2005/8/layout/chart3"/>
    <dgm:cxn modelId="{065919B9-F795-4515-BE9A-65067C0D4222}" type="presOf" srcId="{836C6557-7022-41A3-A671-8CEF539FD9B8}" destId="{36CE4A10-C98A-4535-B10A-7546617568FE}" srcOrd="0" destOrd="0" presId="urn:microsoft.com/office/officeart/2005/8/layout/chart3"/>
    <dgm:cxn modelId="{7C61F2D2-2A9E-4438-A06B-53FFEBF5F109}" type="presOf" srcId="{2D59546A-5749-4D39-B314-98ECBEB90173}" destId="{1640BA9F-AC60-43F2-B7D6-6E9F2FC3B60D}" srcOrd="1" destOrd="0" presId="urn:microsoft.com/office/officeart/2005/8/layout/chart3"/>
    <dgm:cxn modelId="{F4F5A5D6-AF02-4104-933E-632E4297C14D}" srcId="{836C6557-7022-41A3-A671-8CEF539FD9B8}" destId="{2D59546A-5749-4D39-B314-98ECBEB90173}" srcOrd="2" destOrd="0" parTransId="{BC711AF8-4FCB-4E71-B662-0108BC94782F}" sibTransId="{4A5EE9D8-50DA-44E8-B7E0-360A8B338A8E}"/>
    <dgm:cxn modelId="{1424FEDC-E940-46D6-A42A-725864141968}" type="presOf" srcId="{2D59546A-5749-4D39-B314-98ECBEB90173}" destId="{E66B78A6-C013-4622-862D-6D6EE4F934FB}" srcOrd="0" destOrd="0" presId="urn:microsoft.com/office/officeart/2005/8/layout/chart3"/>
    <dgm:cxn modelId="{127A20E1-7C9F-4107-ACC1-A1D81661DD70}" type="presOf" srcId="{84C0CFDA-EFAB-4CF2-A745-0545126DA803}" destId="{39D81A23-36ED-4E8A-B40B-CDB03E861CE2}" srcOrd="0" destOrd="0" presId="urn:microsoft.com/office/officeart/2005/8/layout/chart3"/>
    <dgm:cxn modelId="{9A70D8AE-060B-46CA-842B-01936579B310}" type="presParOf" srcId="{36CE4A10-C98A-4535-B10A-7546617568FE}" destId="{1482E47A-8439-406D-9D6C-2D78BE5FC92A}" srcOrd="0" destOrd="0" presId="urn:microsoft.com/office/officeart/2005/8/layout/chart3"/>
    <dgm:cxn modelId="{A0DB590D-6E2A-446F-8097-ECD639CAF588}" type="presParOf" srcId="{36CE4A10-C98A-4535-B10A-7546617568FE}" destId="{B188CDB1-5B47-4772-8836-4F16287A5D56}" srcOrd="1" destOrd="0" presId="urn:microsoft.com/office/officeart/2005/8/layout/chart3"/>
    <dgm:cxn modelId="{A5D5C224-EEFE-45E1-A733-35B8543FE8F8}" type="presParOf" srcId="{36CE4A10-C98A-4535-B10A-7546617568FE}" destId="{F26E2177-7B5D-4618-AB51-C26CF28B958B}" srcOrd="2" destOrd="0" presId="urn:microsoft.com/office/officeart/2005/8/layout/chart3"/>
    <dgm:cxn modelId="{C7C8C83F-540D-4F92-9313-45237C0BAC4A}" type="presParOf" srcId="{36CE4A10-C98A-4535-B10A-7546617568FE}" destId="{ABDDDB62-99D3-400D-9D71-B221FF171430}" srcOrd="3" destOrd="0" presId="urn:microsoft.com/office/officeart/2005/8/layout/chart3"/>
    <dgm:cxn modelId="{7DA4A921-B416-4139-BB14-3A2B52ACAC8E}" type="presParOf" srcId="{36CE4A10-C98A-4535-B10A-7546617568FE}" destId="{E66B78A6-C013-4622-862D-6D6EE4F934FB}" srcOrd="4" destOrd="0" presId="urn:microsoft.com/office/officeart/2005/8/layout/chart3"/>
    <dgm:cxn modelId="{45F7922F-FAE7-4560-8C5E-1FB61F56AD09}" type="presParOf" srcId="{36CE4A10-C98A-4535-B10A-7546617568FE}" destId="{1640BA9F-AC60-43F2-B7D6-6E9F2FC3B60D}" srcOrd="5" destOrd="0" presId="urn:microsoft.com/office/officeart/2005/8/layout/chart3"/>
    <dgm:cxn modelId="{BE20E716-4A50-4DF9-A9CE-34E4A1129D31}" type="presParOf" srcId="{36CE4A10-C98A-4535-B10A-7546617568FE}" destId="{39D81A23-36ED-4E8A-B40B-CDB03E861CE2}" srcOrd="6" destOrd="0" presId="urn:microsoft.com/office/officeart/2005/8/layout/chart3"/>
    <dgm:cxn modelId="{5F5EC812-BDE9-4E9F-AF26-0C79062A8F7A}" type="presParOf" srcId="{36CE4A10-C98A-4535-B10A-7546617568FE}" destId="{249E1714-30D8-4FA5-9AFA-CC5C966D172A}" srcOrd="7" destOrd="0" presId="urn:microsoft.com/office/officeart/2005/8/layout/chart3"/>
    <dgm:cxn modelId="{F87679CB-6A8D-4A49-8924-8BF4CEEDD294}" type="presParOf" srcId="{36CE4A10-C98A-4535-B10A-7546617568FE}" destId="{0F1EFB5D-E0C7-4904-80C6-2250BEE0F375}" srcOrd="8" destOrd="0" presId="urn:microsoft.com/office/officeart/2005/8/layout/chart3"/>
    <dgm:cxn modelId="{53C52361-6DC2-4A1C-8D40-4EBDAF8ABA3F}" type="presParOf" srcId="{36CE4A10-C98A-4535-B10A-7546617568FE}" destId="{C2299D6E-5264-4FCC-B6E7-EF45D5385951}" srcOrd="9" destOrd="0" presId="urn:microsoft.com/office/officeart/2005/8/layout/chart3"/>
    <dgm:cxn modelId="{D59162B0-13A4-4D3A-AA6A-580EE2C45F53}" type="presParOf" srcId="{36CE4A10-C98A-4535-B10A-7546617568FE}" destId="{92B44176-48D1-46BA-B1D1-219C83CD585E}" srcOrd="10" destOrd="0" presId="urn:microsoft.com/office/officeart/2005/8/layout/chart3"/>
    <dgm:cxn modelId="{94C853D5-0017-4F78-9571-33E093986B4F}" type="presParOf" srcId="{36CE4A10-C98A-4535-B10A-7546617568FE}" destId="{5EE0F04F-CF7C-47AA-8D90-8C14FD3C0C44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6C6557-7022-41A3-A671-8CEF539FD9B8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2BFA52-67B1-45A9-B2D0-074A04A7FA2D}">
      <dgm:prSet phldrT="[Текст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ru-RU" sz="14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</a:p>
      </dgm:t>
    </dgm:pt>
    <dgm:pt modelId="{D2213E09-6617-4059-ACE8-7C87A0552CA4}" type="parTrans" cxnId="{3F5FEA40-D824-483E-A855-717837D9F23D}">
      <dgm:prSet/>
      <dgm:spPr/>
      <dgm:t>
        <a:bodyPr/>
        <a:lstStyle/>
        <a:p>
          <a:endParaRPr lang="ru-RU"/>
        </a:p>
      </dgm:t>
    </dgm:pt>
    <dgm:pt modelId="{9E0A3EBB-D6B8-454D-BB46-F370ED4E946B}" type="sibTrans" cxnId="{3F5FEA40-D824-483E-A855-717837D9F23D}">
      <dgm:prSet/>
      <dgm:spPr/>
      <dgm:t>
        <a:bodyPr/>
        <a:lstStyle/>
        <a:p>
          <a:endParaRPr lang="ru-RU"/>
        </a:p>
      </dgm:t>
    </dgm:pt>
    <dgm:pt modelId="{47E85C81-0C67-41A3-B23E-666CEB867195}">
      <dgm:prSet phldrT="[Текст]" custT="1"/>
      <dgm:spPr>
        <a:solidFill>
          <a:srgbClr val="FFFFFF"/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dirty="0"/>
        </a:p>
      </dgm:t>
    </dgm:pt>
    <dgm:pt modelId="{68F1C254-1176-4388-801A-A8DCD26CD681}" type="parTrans" cxnId="{40A12381-5E62-4860-BF9C-D44ECC42F331}">
      <dgm:prSet/>
      <dgm:spPr/>
      <dgm:t>
        <a:bodyPr/>
        <a:lstStyle/>
        <a:p>
          <a:endParaRPr lang="ru-RU"/>
        </a:p>
      </dgm:t>
    </dgm:pt>
    <dgm:pt modelId="{3F765662-1BCE-4215-A299-38F7312C94A8}" type="sibTrans" cxnId="{40A12381-5E62-4860-BF9C-D44ECC42F331}">
      <dgm:prSet/>
      <dgm:spPr/>
      <dgm:t>
        <a:bodyPr/>
        <a:lstStyle/>
        <a:p>
          <a:endParaRPr lang="ru-RU"/>
        </a:p>
      </dgm:t>
    </dgm:pt>
    <dgm:pt modelId="{2D59546A-5749-4D39-B314-98ECBEB90173}">
      <dgm:prSet phldrT="[Текст]"/>
      <dgm:spPr>
        <a:solidFill>
          <a:srgbClr val="0070C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dirty="0"/>
        </a:p>
      </dgm:t>
    </dgm:pt>
    <dgm:pt modelId="{BC711AF8-4FCB-4E71-B662-0108BC94782F}" type="parTrans" cxnId="{F4F5A5D6-AF02-4104-933E-632E4297C14D}">
      <dgm:prSet/>
      <dgm:spPr/>
      <dgm:t>
        <a:bodyPr/>
        <a:lstStyle/>
        <a:p>
          <a:endParaRPr lang="ru-RU"/>
        </a:p>
      </dgm:t>
    </dgm:pt>
    <dgm:pt modelId="{4A5EE9D8-50DA-44E8-B7E0-360A8B338A8E}" type="sibTrans" cxnId="{F4F5A5D6-AF02-4104-933E-632E4297C14D}">
      <dgm:prSet/>
      <dgm:spPr/>
      <dgm:t>
        <a:bodyPr/>
        <a:lstStyle/>
        <a:p>
          <a:endParaRPr lang="ru-RU"/>
        </a:p>
      </dgm:t>
    </dgm:pt>
    <dgm:pt modelId="{84C0CFDA-EFAB-4CF2-A745-0545126DA803}">
      <dgm:prSet custT="1"/>
      <dgm:spPr>
        <a:solidFill>
          <a:schemeClr val="bg1"/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dirty="0"/>
        </a:p>
      </dgm:t>
    </dgm:pt>
    <dgm:pt modelId="{9D40E5D1-96C2-4C20-BDC9-78A6C1093098}" type="parTrans" cxnId="{8E852861-892E-4764-8A0D-155CAF87CE86}">
      <dgm:prSet/>
      <dgm:spPr/>
      <dgm:t>
        <a:bodyPr/>
        <a:lstStyle/>
        <a:p>
          <a:endParaRPr lang="ru-RU"/>
        </a:p>
      </dgm:t>
    </dgm:pt>
    <dgm:pt modelId="{3869CD12-6ADF-421D-9B95-33C2EA94E7FD}" type="sibTrans" cxnId="{8E852861-892E-4764-8A0D-155CAF87CE86}">
      <dgm:prSet/>
      <dgm:spPr/>
      <dgm:t>
        <a:bodyPr/>
        <a:lstStyle/>
        <a:p>
          <a:endParaRPr lang="ru-RU"/>
        </a:p>
      </dgm:t>
    </dgm:pt>
    <dgm:pt modelId="{0D20879D-E17A-484A-A438-CDBAB12A5E17}">
      <dgm:prSet/>
      <dgm:spPr>
        <a:solidFill>
          <a:srgbClr val="0070C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dirty="0"/>
        </a:p>
      </dgm:t>
    </dgm:pt>
    <dgm:pt modelId="{7DD621C0-BD40-4D09-8411-F41F1A3BA10D}" type="parTrans" cxnId="{BC8A4C4B-3F6D-49D0-A744-9A2F76407B93}">
      <dgm:prSet/>
      <dgm:spPr/>
      <dgm:t>
        <a:bodyPr/>
        <a:lstStyle/>
        <a:p>
          <a:endParaRPr lang="ru-RU"/>
        </a:p>
      </dgm:t>
    </dgm:pt>
    <dgm:pt modelId="{81CE5E22-0333-45A3-A6D9-A69D3EBE1829}" type="sibTrans" cxnId="{BC8A4C4B-3F6D-49D0-A744-9A2F76407B93}">
      <dgm:prSet/>
      <dgm:spPr/>
      <dgm:t>
        <a:bodyPr/>
        <a:lstStyle/>
        <a:p>
          <a:endParaRPr lang="ru-RU"/>
        </a:p>
      </dgm:t>
    </dgm:pt>
    <dgm:pt modelId="{04C2D409-8482-4133-AB87-151DD642288E}">
      <dgm:prSet custT="1"/>
      <dgm:spPr>
        <a:solidFill>
          <a:schemeClr val="bg1"/>
        </a:solidFill>
        <a:ln>
          <a:solidFill>
            <a:srgbClr val="FFFFFF"/>
          </a:solidFill>
        </a:ln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</a:p>
      </dgm:t>
    </dgm:pt>
    <dgm:pt modelId="{AF044B37-F14D-4E84-AAD4-E9145266B8D9}" type="parTrans" cxnId="{9CA46720-C1D0-4FCC-9503-2CF512624E8D}">
      <dgm:prSet/>
      <dgm:spPr/>
      <dgm:t>
        <a:bodyPr/>
        <a:lstStyle/>
        <a:p>
          <a:endParaRPr lang="ru-RU"/>
        </a:p>
      </dgm:t>
    </dgm:pt>
    <dgm:pt modelId="{8925E1D4-188C-4EDF-A6EC-7D23762CB397}" type="sibTrans" cxnId="{9CA46720-C1D0-4FCC-9503-2CF512624E8D}">
      <dgm:prSet/>
      <dgm:spPr/>
      <dgm:t>
        <a:bodyPr/>
        <a:lstStyle/>
        <a:p>
          <a:endParaRPr lang="ru-RU"/>
        </a:p>
      </dgm:t>
    </dgm:pt>
    <dgm:pt modelId="{36CE4A10-C98A-4535-B10A-7546617568FE}" type="pres">
      <dgm:prSet presAssocID="{836C6557-7022-41A3-A671-8CEF539FD9B8}" presName="compositeShape" presStyleCnt="0">
        <dgm:presLayoutVars>
          <dgm:chMax val="7"/>
          <dgm:dir/>
          <dgm:resizeHandles val="exact"/>
        </dgm:presLayoutVars>
      </dgm:prSet>
      <dgm:spPr/>
    </dgm:pt>
    <dgm:pt modelId="{1482E47A-8439-406D-9D6C-2D78BE5FC92A}" type="pres">
      <dgm:prSet presAssocID="{836C6557-7022-41A3-A671-8CEF539FD9B8}" presName="wedge1" presStyleLbl="node1" presStyleIdx="0" presStyleCnt="6" custLinFactNeighborX="-3112" custLinFactNeighborY="5185"/>
      <dgm:spPr/>
    </dgm:pt>
    <dgm:pt modelId="{B188CDB1-5B47-4772-8836-4F16287A5D56}" type="pres">
      <dgm:prSet presAssocID="{836C6557-7022-41A3-A671-8CEF539FD9B8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6E2177-7B5D-4618-AB51-C26CF28B958B}" type="pres">
      <dgm:prSet presAssocID="{836C6557-7022-41A3-A671-8CEF539FD9B8}" presName="wedge2" presStyleLbl="node1" presStyleIdx="1" presStyleCnt="6"/>
      <dgm:spPr/>
    </dgm:pt>
    <dgm:pt modelId="{ABDDDB62-99D3-400D-9D71-B221FF171430}" type="pres">
      <dgm:prSet presAssocID="{836C6557-7022-41A3-A671-8CEF539FD9B8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B78A6-C013-4622-862D-6D6EE4F934FB}" type="pres">
      <dgm:prSet presAssocID="{836C6557-7022-41A3-A671-8CEF539FD9B8}" presName="wedge3" presStyleLbl="node1" presStyleIdx="2" presStyleCnt="6"/>
      <dgm:spPr/>
    </dgm:pt>
    <dgm:pt modelId="{1640BA9F-AC60-43F2-B7D6-6E9F2FC3B60D}" type="pres">
      <dgm:prSet presAssocID="{836C6557-7022-41A3-A671-8CEF539FD9B8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9D81A23-36ED-4E8A-B40B-CDB03E861CE2}" type="pres">
      <dgm:prSet presAssocID="{836C6557-7022-41A3-A671-8CEF539FD9B8}" presName="wedge4" presStyleLbl="node1" presStyleIdx="3" presStyleCnt="6"/>
      <dgm:spPr/>
    </dgm:pt>
    <dgm:pt modelId="{249E1714-30D8-4FA5-9AFA-CC5C966D172A}" type="pres">
      <dgm:prSet presAssocID="{836C6557-7022-41A3-A671-8CEF539FD9B8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F1EFB5D-E0C7-4904-80C6-2250BEE0F375}" type="pres">
      <dgm:prSet presAssocID="{836C6557-7022-41A3-A671-8CEF539FD9B8}" presName="wedge5" presStyleLbl="node1" presStyleIdx="4" presStyleCnt="6"/>
      <dgm:spPr/>
    </dgm:pt>
    <dgm:pt modelId="{C2299D6E-5264-4FCC-B6E7-EF45D5385951}" type="pres">
      <dgm:prSet presAssocID="{836C6557-7022-41A3-A671-8CEF539FD9B8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2B44176-48D1-46BA-B1D1-219C83CD585E}" type="pres">
      <dgm:prSet presAssocID="{836C6557-7022-41A3-A671-8CEF539FD9B8}" presName="wedge6" presStyleLbl="node1" presStyleIdx="5" presStyleCnt="6"/>
      <dgm:spPr/>
    </dgm:pt>
    <dgm:pt modelId="{5EE0F04F-CF7C-47AA-8D90-8C14FD3C0C44}" type="pres">
      <dgm:prSet presAssocID="{836C6557-7022-41A3-A671-8CEF539FD9B8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A52B101-8391-446C-BD46-8BF25D1894D7}" type="presOf" srcId="{DA2BFA52-67B1-45A9-B2D0-074A04A7FA2D}" destId="{B188CDB1-5B47-4772-8836-4F16287A5D56}" srcOrd="1" destOrd="0" presId="urn:microsoft.com/office/officeart/2005/8/layout/chart3"/>
    <dgm:cxn modelId="{16591D03-4190-418F-BD00-C693378144F6}" type="presOf" srcId="{04C2D409-8482-4133-AB87-151DD642288E}" destId="{5EE0F04F-CF7C-47AA-8D90-8C14FD3C0C44}" srcOrd="1" destOrd="0" presId="urn:microsoft.com/office/officeart/2005/8/layout/chart3"/>
    <dgm:cxn modelId="{F6BED316-1868-4606-B6D3-C6258FB8A30D}" type="presOf" srcId="{47E85C81-0C67-41A3-B23E-666CEB867195}" destId="{ABDDDB62-99D3-400D-9D71-B221FF171430}" srcOrd="1" destOrd="0" presId="urn:microsoft.com/office/officeart/2005/8/layout/chart3"/>
    <dgm:cxn modelId="{9CA46720-C1D0-4FCC-9503-2CF512624E8D}" srcId="{836C6557-7022-41A3-A671-8CEF539FD9B8}" destId="{04C2D409-8482-4133-AB87-151DD642288E}" srcOrd="5" destOrd="0" parTransId="{AF044B37-F14D-4E84-AAD4-E9145266B8D9}" sibTransId="{8925E1D4-188C-4EDF-A6EC-7D23762CB397}"/>
    <dgm:cxn modelId="{B03FCE2A-239B-421D-88D5-A73E811C81B9}" type="presOf" srcId="{0D20879D-E17A-484A-A438-CDBAB12A5E17}" destId="{0F1EFB5D-E0C7-4904-80C6-2250BEE0F375}" srcOrd="0" destOrd="0" presId="urn:microsoft.com/office/officeart/2005/8/layout/chart3"/>
    <dgm:cxn modelId="{3F5FEA40-D824-483E-A855-717837D9F23D}" srcId="{836C6557-7022-41A3-A671-8CEF539FD9B8}" destId="{DA2BFA52-67B1-45A9-B2D0-074A04A7FA2D}" srcOrd="0" destOrd="0" parTransId="{D2213E09-6617-4059-ACE8-7C87A0552CA4}" sibTransId="{9E0A3EBB-D6B8-454D-BB46-F370ED4E946B}"/>
    <dgm:cxn modelId="{8E852861-892E-4764-8A0D-155CAF87CE86}" srcId="{836C6557-7022-41A3-A671-8CEF539FD9B8}" destId="{84C0CFDA-EFAB-4CF2-A745-0545126DA803}" srcOrd="3" destOrd="0" parTransId="{9D40E5D1-96C2-4C20-BDC9-78A6C1093098}" sibTransId="{3869CD12-6ADF-421D-9B95-33C2EA94E7FD}"/>
    <dgm:cxn modelId="{BC8A4C4B-3F6D-49D0-A744-9A2F76407B93}" srcId="{836C6557-7022-41A3-A671-8CEF539FD9B8}" destId="{0D20879D-E17A-484A-A438-CDBAB12A5E17}" srcOrd="4" destOrd="0" parTransId="{7DD621C0-BD40-4D09-8411-F41F1A3BA10D}" sibTransId="{81CE5E22-0333-45A3-A6D9-A69D3EBE1829}"/>
    <dgm:cxn modelId="{40A12381-5E62-4860-BF9C-D44ECC42F331}" srcId="{836C6557-7022-41A3-A671-8CEF539FD9B8}" destId="{47E85C81-0C67-41A3-B23E-666CEB867195}" srcOrd="1" destOrd="0" parTransId="{68F1C254-1176-4388-801A-A8DCD26CD681}" sibTransId="{3F765662-1BCE-4215-A299-38F7312C94A8}"/>
    <dgm:cxn modelId="{F6FB6E9F-76FF-42BD-BF08-457321404188}" type="presOf" srcId="{DA2BFA52-67B1-45A9-B2D0-074A04A7FA2D}" destId="{1482E47A-8439-406D-9D6C-2D78BE5FC92A}" srcOrd="0" destOrd="0" presId="urn:microsoft.com/office/officeart/2005/8/layout/chart3"/>
    <dgm:cxn modelId="{F1D402A0-E7AC-478B-90A2-909B7AD3E2D7}" type="presOf" srcId="{47E85C81-0C67-41A3-B23E-666CEB867195}" destId="{F26E2177-7B5D-4618-AB51-C26CF28B958B}" srcOrd="0" destOrd="0" presId="urn:microsoft.com/office/officeart/2005/8/layout/chart3"/>
    <dgm:cxn modelId="{FA0832A1-126A-4B8A-A757-6FB7432BEE53}" type="presOf" srcId="{0D20879D-E17A-484A-A438-CDBAB12A5E17}" destId="{C2299D6E-5264-4FCC-B6E7-EF45D5385951}" srcOrd="1" destOrd="0" presId="urn:microsoft.com/office/officeart/2005/8/layout/chart3"/>
    <dgm:cxn modelId="{01593FA4-F147-474B-BAC8-291C49F50FF6}" type="presOf" srcId="{04C2D409-8482-4133-AB87-151DD642288E}" destId="{92B44176-48D1-46BA-B1D1-219C83CD585E}" srcOrd="0" destOrd="0" presId="urn:microsoft.com/office/officeart/2005/8/layout/chart3"/>
    <dgm:cxn modelId="{9504DAA4-3C61-4441-8DA0-6FA79C91A8B9}" type="presOf" srcId="{84C0CFDA-EFAB-4CF2-A745-0545126DA803}" destId="{249E1714-30D8-4FA5-9AFA-CC5C966D172A}" srcOrd="1" destOrd="0" presId="urn:microsoft.com/office/officeart/2005/8/layout/chart3"/>
    <dgm:cxn modelId="{065919B9-F795-4515-BE9A-65067C0D4222}" type="presOf" srcId="{836C6557-7022-41A3-A671-8CEF539FD9B8}" destId="{36CE4A10-C98A-4535-B10A-7546617568FE}" srcOrd="0" destOrd="0" presId="urn:microsoft.com/office/officeart/2005/8/layout/chart3"/>
    <dgm:cxn modelId="{7C61F2D2-2A9E-4438-A06B-53FFEBF5F109}" type="presOf" srcId="{2D59546A-5749-4D39-B314-98ECBEB90173}" destId="{1640BA9F-AC60-43F2-B7D6-6E9F2FC3B60D}" srcOrd="1" destOrd="0" presId="urn:microsoft.com/office/officeart/2005/8/layout/chart3"/>
    <dgm:cxn modelId="{F4F5A5D6-AF02-4104-933E-632E4297C14D}" srcId="{836C6557-7022-41A3-A671-8CEF539FD9B8}" destId="{2D59546A-5749-4D39-B314-98ECBEB90173}" srcOrd="2" destOrd="0" parTransId="{BC711AF8-4FCB-4E71-B662-0108BC94782F}" sibTransId="{4A5EE9D8-50DA-44E8-B7E0-360A8B338A8E}"/>
    <dgm:cxn modelId="{1424FEDC-E940-46D6-A42A-725864141968}" type="presOf" srcId="{2D59546A-5749-4D39-B314-98ECBEB90173}" destId="{E66B78A6-C013-4622-862D-6D6EE4F934FB}" srcOrd="0" destOrd="0" presId="urn:microsoft.com/office/officeart/2005/8/layout/chart3"/>
    <dgm:cxn modelId="{127A20E1-7C9F-4107-ACC1-A1D81661DD70}" type="presOf" srcId="{84C0CFDA-EFAB-4CF2-A745-0545126DA803}" destId="{39D81A23-36ED-4E8A-B40B-CDB03E861CE2}" srcOrd="0" destOrd="0" presId="urn:microsoft.com/office/officeart/2005/8/layout/chart3"/>
    <dgm:cxn modelId="{9A70D8AE-060B-46CA-842B-01936579B310}" type="presParOf" srcId="{36CE4A10-C98A-4535-B10A-7546617568FE}" destId="{1482E47A-8439-406D-9D6C-2D78BE5FC92A}" srcOrd="0" destOrd="0" presId="urn:microsoft.com/office/officeart/2005/8/layout/chart3"/>
    <dgm:cxn modelId="{A0DB590D-6E2A-446F-8097-ECD639CAF588}" type="presParOf" srcId="{36CE4A10-C98A-4535-B10A-7546617568FE}" destId="{B188CDB1-5B47-4772-8836-4F16287A5D56}" srcOrd="1" destOrd="0" presId="urn:microsoft.com/office/officeart/2005/8/layout/chart3"/>
    <dgm:cxn modelId="{A5D5C224-EEFE-45E1-A733-35B8543FE8F8}" type="presParOf" srcId="{36CE4A10-C98A-4535-B10A-7546617568FE}" destId="{F26E2177-7B5D-4618-AB51-C26CF28B958B}" srcOrd="2" destOrd="0" presId="urn:microsoft.com/office/officeart/2005/8/layout/chart3"/>
    <dgm:cxn modelId="{C7C8C83F-540D-4F92-9313-45237C0BAC4A}" type="presParOf" srcId="{36CE4A10-C98A-4535-B10A-7546617568FE}" destId="{ABDDDB62-99D3-400D-9D71-B221FF171430}" srcOrd="3" destOrd="0" presId="urn:microsoft.com/office/officeart/2005/8/layout/chart3"/>
    <dgm:cxn modelId="{7DA4A921-B416-4139-BB14-3A2B52ACAC8E}" type="presParOf" srcId="{36CE4A10-C98A-4535-B10A-7546617568FE}" destId="{E66B78A6-C013-4622-862D-6D6EE4F934FB}" srcOrd="4" destOrd="0" presId="urn:microsoft.com/office/officeart/2005/8/layout/chart3"/>
    <dgm:cxn modelId="{45F7922F-FAE7-4560-8C5E-1FB61F56AD09}" type="presParOf" srcId="{36CE4A10-C98A-4535-B10A-7546617568FE}" destId="{1640BA9F-AC60-43F2-B7D6-6E9F2FC3B60D}" srcOrd="5" destOrd="0" presId="urn:microsoft.com/office/officeart/2005/8/layout/chart3"/>
    <dgm:cxn modelId="{BE20E716-4A50-4DF9-A9CE-34E4A1129D31}" type="presParOf" srcId="{36CE4A10-C98A-4535-B10A-7546617568FE}" destId="{39D81A23-36ED-4E8A-B40B-CDB03E861CE2}" srcOrd="6" destOrd="0" presId="urn:microsoft.com/office/officeart/2005/8/layout/chart3"/>
    <dgm:cxn modelId="{5F5EC812-BDE9-4E9F-AF26-0C79062A8F7A}" type="presParOf" srcId="{36CE4A10-C98A-4535-B10A-7546617568FE}" destId="{249E1714-30D8-4FA5-9AFA-CC5C966D172A}" srcOrd="7" destOrd="0" presId="urn:microsoft.com/office/officeart/2005/8/layout/chart3"/>
    <dgm:cxn modelId="{F87679CB-6A8D-4A49-8924-8BF4CEEDD294}" type="presParOf" srcId="{36CE4A10-C98A-4535-B10A-7546617568FE}" destId="{0F1EFB5D-E0C7-4904-80C6-2250BEE0F375}" srcOrd="8" destOrd="0" presId="urn:microsoft.com/office/officeart/2005/8/layout/chart3"/>
    <dgm:cxn modelId="{53C52361-6DC2-4A1C-8D40-4EBDAF8ABA3F}" type="presParOf" srcId="{36CE4A10-C98A-4535-B10A-7546617568FE}" destId="{C2299D6E-5264-4FCC-B6E7-EF45D5385951}" srcOrd="9" destOrd="0" presId="urn:microsoft.com/office/officeart/2005/8/layout/chart3"/>
    <dgm:cxn modelId="{D59162B0-13A4-4D3A-AA6A-580EE2C45F53}" type="presParOf" srcId="{36CE4A10-C98A-4535-B10A-7546617568FE}" destId="{92B44176-48D1-46BA-B1D1-219C83CD585E}" srcOrd="10" destOrd="0" presId="urn:microsoft.com/office/officeart/2005/8/layout/chart3"/>
    <dgm:cxn modelId="{94C853D5-0017-4F78-9571-33E093986B4F}" type="presParOf" srcId="{36CE4A10-C98A-4535-B10A-7546617568FE}" destId="{5EE0F04F-CF7C-47AA-8D90-8C14FD3C0C44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6C6557-7022-41A3-A671-8CEF539FD9B8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2BFA52-67B1-45A9-B2D0-074A04A7FA2D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4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gm:t>
    </dgm:pt>
    <dgm:pt modelId="{D2213E09-6617-4059-ACE8-7C87A0552CA4}" type="parTrans" cxnId="{3F5FEA40-D824-483E-A855-717837D9F23D}">
      <dgm:prSet/>
      <dgm:spPr/>
      <dgm:t>
        <a:bodyPr/>
        <a:lstStyle/>
        <a:p>
          <a:endParaRPr lang="ru-RU"/>
        </a:p>
      </dgm:t>
    </dgm:pt>
    <dgm:pt modelId="{9E0A3EBB-D6B8-454D-BB46-F370ED4E946B}" type="sibTrans" cxnId="{3F5FEA40-D824-483E-A855-717837D9F23D}">
      <dgm:prSet/>
      <dgm:spPr/>
      <dgm:t>
        <a:bodyPr/>
        <a:lstStyle/>
        <a:p>
          <a:endParaRPr lang="ru-RU"/>
        </a:p>
      </dgm:t>
    </dgm:pt>
    <dgm:pt modelId="{47E85C81-0C67-41A3-B23E-666CEB867195}">
      <dgm:prSet phldrT="[Текст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dirty="0"/>
        </a:p>
      </dgm:t>
    </dgm:pt>
    <dgm:pt modelId="{68F1C254-1176-4388-801A-A8DCD26CD681}" type="parTrans" cxnId="{40A12381-5E62-4860-BF9C-D44ECC42F331}">
      <dgm:prSet/>
      <dgm:spPr/>
      <dgm:t>
        <a:bodyPr/>
        <a:lstStyle/>
        <a:p>
          <a:endParaRPr lang="ru-RU"/>
        </a:p>
      </dgm:t>
    </dgm:pt>
    <dgm:pt modelId="{3F765662-1BCE-4215-A299-38F7312C94A8}" type="sibTrans" cxnId="{40A12381-5E62-4860-BF9C-D44ECC42F331}">
      <dgm:prSet/>
      <dgm:spPr/>
      <dgm:t>
        <a:bodyPr/>
        <a:lstStyle/>
        <a:p>
          <a:endParaRPr lang="ru-RU"/>
        </a:p>
      </dgm:t>
    </dgm:pt>
    <dgm:pt modelId="{2D59546A-5749-4D39-B314-98ECBEB90173}">
      <dgm:prSet phldrT="[Текст]"/>
      <dgm:spPr>
        <a:solidFill>
          <a:srgbClr val="00B0F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dirty="0"/>
        </a:p>
      </dgm:t>
    </dgm:pt>
    <dgm:pt modelId="{BC711AF8-4FCB-4E71-B662-0108BC94782F}" type="parTrans" cxnId="{F4F5A5D6-AF02-4104-933E-632E4297C14D}">
      <dgm:prSet/>
      <dgm:spPr/>
      <dgm:t>
        <a:bodyPr/>
        <a:lstStyle/>
        <a:p>
          <a:endParaRPr lang="ru-RU"/>
        </a:p>
      </dgm:t>
    </dgm:pt>
    <dgm:pt modelId="{4A5EE9D8-50DA-44E8-B7E0-360A8B338A8E}" type="sibTrans" cxnId="{F4F5A5D6-AF02-4104-933E-632E4297C14D}">
      <dgm:prSet/>
      <dgm:spPr/>
      <dgm:t>
        <a:bodyPr/>
        <a:lstStyle/>
        <a:p>
          <a:endParaRPr lang="ru-RU"/>
        </a:p>
      </dgm:t>
    </dgm:pt>
    <dgm:pt modelId="{84C0CFDA-EFAB-4CF2-A745-0545126DA803}">
      <dgm:prSet custT="1"/>
      <dgm:spPr>
        <a:solidFill>
          <a:srgbClr val="FFFF00"/>
        </a:solidFill>
      </dgm:spPr>
      <dgm:t>
        <a:bodyPr/>
        <a:lstStyle/>
        <a:p>
          <a:r>
            <a:rPr lang="ru-RU" sz="105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dirty="0"/>
        </a:p>
      </dgm:t>
    </dgm:pt>
    <dgm:pt modelId="{9D40E5D1-96C2-4C20-BDC9-78A6C1093098}" type="parTrans" cxnId="{8E852861-892E-4764-8A0D-155CAF87CE86}">
      <dgm:prSet/>
      <dgm:spPr/>
      <dgm:t>
        <a:bodyPr/>
        <a:lstStyle/>
        <a:p>
          <a:endParaRPr lang="ru-RU"/>
        </a:p>
      </dgm:t>
    </dgm:pt>
    <dgm:pt modelId="{3869CD12-6ADF-421D-9B95-33C2EA94E7FD}" type="sibTrans" cxnId="{8E852861-892E-4764-8A0D-155CAF87CE86}">
      <dgm:prSet/>
      <dgm:spPr/>
      <dgm:t>
        <a:bodyPr/>
        <a:lstStyle/>
        <a:p>
          <a:endParaRPr lang="ru-RU"/>
        </a:p>
      </dgm:t>
    </dgm:pt>
    <dgm:pt modelId="{0D20879D-E17A-484A-A438-CDBAB12A5E1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dirty="0"/>
        </a:p>
      </dgm:t>
    </dgm:pt>
    <dgm:pt modelId="{7DD621C0-BD40-4D09-8411-F41F1A3BA10D}" type="parTrans" cxnId="{BC8A4C4B-3F6D-49D0-A744-9A2F76407B93}">
      <dgm:prSet/>
      <dgm:spPr/>
      <dgm:t>
        <a:bodyPr/>
        <a:lstStyle/>
        <a:p>
          <a:endParaRPr lang="ru-RU"/>
        </a:p>
      </dgm:t>
    </dgm:pt>
    <dgm:pt modelId="{81CE5E22-0333-45A3-A6D9-A69D3EBE1829}" type="sibTrans" cxnId="{BC8A4C4B-3F6D-49D0-A744-9A2F76407B93}">
      <dgm:prSet/>
      <dgm:spPr/>
      <dgm:t>
        <a:bodyPr/>
        <a:lstStyle/>
        <a:p>
          <a:endParaRPr lang="ru-RU"/>
        </a:p>
      </dgm:t>
    </dgm:pt>
    <dgm:pt modelId="{04C2D409-8482-4133-AB87-151DD642288E}">
      <dgm:prSet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gm:t>
    </dgm:pt>
    <dgm:pt modelId="{AF044B37-F14D-4E84-AAD4-E9145266B8D9}" type="parTrans" cxnId="{9CA46720-C1D0-4FCC-9503-2CF512624E8D}">
      <dgm:prSet/>
      <dgm:spPr/>
      <dgm:t>
        <a:bodyPr/>
        <a:lstStyle/>
        <a:p>
          <a:endParaRPr lang="ru-RU"/>
        </a:p>
      </dgm:t>
    </dgm:pt>
    <dgm:pt modelId="{8925E1D4-188C-4EDF-A6EC-7D23762CB397}" type="sibTrans" cxnId="{9CA46720-C1D0-4FCC-9503-2CF512624E8D}">
      <dgm:prSet/>
      <dgm:spPr/>
      <dgm:t>
        <a:bodyPr/>
        <a:lstStyle/>
        <a:p>
          <a:endParaRPr lang="ru-RU"/>
        </a:p>
      </dgm:t>
    </dgm:pt>
    <dgm:pt modelId="{36CE4A10-C98A-4535-B10A-7546617568FE}" type="pres">
      <dgm:prSet presAssocID="{836C6557-7022-41A3-A671-8CEF539FD9B8}" presName="compositeShape" presStyleCnt="0">
        <dgm:presLayoutVars>
          <dgm:chMax val="7"/>
          <dgm:dir/>
          <dgm:resizeHandles val="exact"/>
        </dgm:presLayoutVars>
      </dgm:prSet>
      <dgm:spPr/>
    </dgm:pt>
    <dgm:pt modelId="{1482E47A-8439-406D-9D6C-2D78BE5FC92A}" type="pres">
      <dgm:prSet presAssocID="{836C6557-7022-41A3-A671-8CEF539FD9B8}" presName="wedge1" presStyleLbl="node1" presStyleIdx="0" presStyleCnt="6" custLinFactNeighborX="-3112" custLinFactNeighborY="5185"/>
      <dgm:spPr/>
    </dgm:pt>
    <dgm:pt modelId="{B188CDB1-5B47-4772-8836-4F16287A5D56}" type="pres">
      <dgm:prSet presAssocID="{836C6557-7022-41A3-A671-8CEF539FD9B8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6E2177-7B5D-4618-AB51-C26CF28B958B}" type="pres">
      <dgm:prSet presAssocID="{836C6557-7022-41A3-A671-8CEF539FD9B8}" presName="wedge2" presStyleLbl="node1" presStyleIdx="1" presStyleCnt="6"/>
      <dgm:spPr/>
    </dgm:pt>
    <dgm:pt modelId="{ABDDDB62-99D3-400D-9D71-B221FF171430}" type="pres">
      <dgm:prSet presAssocID="{836C6557-7022-41A3-A671-8CEF539FD9B8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B78A6-C013-4622-862D-6D6EE4F934FB}" type="pres">
      <dgm:prSet presAssocID="{836C6557-7022-41A3-A671-8CEF539FD9B8}" presName="wedge3" presStyleLbl="node1" presStyleIdx="2" presStyleCnt="6"/>
      <dgm:spPr/>
    </dgm:pt>
    <dgm:pt modelId="{1640BA9F-AC60-43F2-B7D6-6E9F2FC3B60D}" type="pres">
      <dgm:prSet presAssocID="{836C6557-7022-41A3-A671-8CEF539FD9B8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9D81A23-36ED-4E8A-B40B-CDB03E861CE2}" type="pres">
      <dgm:prSet presAssocID="{836C6557-7022-41A3-A671-8CEF539FD9B8}" presName="wedge4" presStyleLbl="node1" presStyleIdx="3" presStyleCnt="6"/>
      <dgm:spPr/>
    </dgm:pt>
    <dgm:pt modelId="{249E1714-30D8-4FA5-9AFA-CC5C966D172A}" type="pres">
      <dgm:prSet presAssocID="{836C6557-7022-41A3-A671-8CEF539FD9B8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F1EFB5D-E0C7-4904-80C6-2250BEE0F375}" type="pres">
      <dgm:prSet presAssocID="{836C6557-7022-41A3-A671-8CEF539FD9B8}" presName="wedge5" presStyleLbl="node1" presStyleIdx="4" presStyleCnt="6"/>
      <dgm:spPr/>
    </dgm:pt>
    <dgm:pt modelId="{C2299D6E-5264-4FCC-B6E7-EF45D5385951}" type="pres">
      <dgm:prSet presAssocID="{836C6557-7022-41A3-A671-8CEF539FD9B8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2B44176-48D1-46BA-B1D1-219C83CD585E}" type="pres">
      <dgm:prSet presAssocID="{836C6557-7022-41A3-A671-8CEF539FD9B8}" presName="wedge6" presStyleLbl="node1" presStyleIdx="5" presStyleCnt="6"/>
      <dgm:spPr/>
    </dgm:pt>
    <dgm:pt modelId="{5EE0F04F-CF7C-47AA-8D90-8C14FD3C0C44}" type="pres">
      <dgm:prSet presAssocID="{836C6557-7022-41A3-A671-8CEF539FD9B8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A52B101-8391-446C-BD46-8BF25D1894D7}" type="presOf" srcId="{DA2BFA52-67B1-45A9-B2D0-074A04A7FA2D}" destId="{B188CDB1-5B47-4772-8836-4F16287A5D56}" srcOrd="1" destOrd="0" presId="urn:microsoft.com/office/officeart/2005/8/layout/chart3"/>
    <dgm:cxn modelId="{16591D03-4190-418F-BD00-C693378144F6}" type="presOf" srcId="{04C2D409-8482-4133-AB87-151DD642288E}" destId="{5EE0F04F-CF7C-47AA-8D90-8C14FD3C0C44}" srcOrd="1" destOrd="0" presId="urn:microsoft.com/office/officeart/2005/8/layout/chart3"/>
    <dgm:cxn modelId="{F6BED316-1868-4606-B6D3-C6258FB8A30D}" type="presOf" srcId="{47E85C81-0C67-41A3-B23E-666CEB867195}" destId="{ABDDDB62-99D3-400D-9D71-B221FF171430}" srcOrd="1" destOrd="0" presId="urn:microsoft.com/office/officeart/2005/8/layout/chart3"/>
    <dgm:cxn modelId="{9CA46720-C1D0-4FCC-9503-2CF512624E8D}" srcId="{836C6557-7022-41A3-A671-8CEF539FD9B8}" destId="{04C2D409-8482-4133-AB87-151DD642288E}" srcOrd="5" destOrd="0" parTransId="{AF044B37-F14D-4E84-AAD4-E9145266B8D9}" sibTransId="{8925E1D4-188C-4EDF-A6EC-7D23762CB397}"/>
    <dgm:cxn modelId="{B03FCE2A-239B-421D-88D5-A73E811C81B9}" type="presOf" srcId="{0D20879D-E17A-484A-A438-CDBAB12A5E17}" destId="{0F1EFB5D-E0C7-4904-80C6-2250BEE0F375}" srcOrd="0" destOrd="0" presId="urn:microsoft.com/office/officeart/2005/8/layout/chart3"/>
    <dgm:cxn modelId="{3F5FEA40-D824-483E-A855-717837D9F23D}" srcId="{836C6557-7022-41A3-A671-8CEF539FD9B8}" destId="{DA2BFA52-67B1-45A9-B2D0-074A04A7FA2D}" srcOrd="0" destOrd="0" parTransId="{D2213E09-6617-4059-ACE8-7C87A0552CA4}" sibTransId="{9E0A3EBB-D6B8-454D-BB46-F370ED4E946B}"/>
    <dgm:cxn modelId="{8E852861-892E-4764-8A0D-155CAF87CE86}" srcId="{836C6557-7022-41A3-A671-8CEF539FD9B8}" destId="{84C0CFDA-EFAB-4CF2-A745-0545126DA803}" srcOrd="3" destOrd="0" parTransId="{9D40E5D1-96C2-4C20-BDC9-78A6C1093098}" sibTransId="{3869CD12-6ADF-421D-9B95-33C2EA94E7FD}"/>
    <dgm:cxn modelId="{BC8A4C4B-3F6D-49D0-A744-9A2F76407B93}" srcId="{836C6557-7022-41A3-A671-8CEF539FD9B8}" destId="{0D20879D-E17A-484A-A438-CDBAB12A5E17}" srcOrd="4" destOrd="0" parTransId="{7DD621C0-BD40-4D09-8411-F41F1A3BA10D}" sibTransId="{81CE5E22-0333-45A3-A6D9-A69D3EBE1829}"/>
    <dgm:cxn modelId="{40A12381-5E62-4860-BF9C-D44ECC42F331}" srcId="{836C6557-7022-41A3-A671-8CEF539FD9B8}" destId="{47E85C81-0C67-41A3-B23E-666CEB867195}" srcOrd="1" destOrd="0" parTransId="{68F1C254-1176-4388-801A-A8DCD26CD681}" sibTransId="{3F765662-1BCE-4215-A299-38F7312C94A8}"/>
    <dgm:cxn modelId="{F6FB6E9F-76FF-42BD-BF08-457321404188}" type="presOf" srcId="{DA2BFA52-67B1-45A9-B2D0-074A04A7FA2D}" destId="{1482E47A-8439-406D-9D6C-2D78BE5FC92A}" srcOrd="0" destOrd="0" presId="urn:microsoft.com/office/officeart/2005/8/layout/chart3"/>
    <dgm:cxn modelId="{F1D402A0-E7AC-478B-90A2-909B7AD3E2D7}" type="presOf" srcId="{47E85C81-0C67-41A3-B23E-666CEB867195}" destId="{F26E2177-7B5D-4618-AB51-C26CF28B958B}" srcOrd="0" destOrd="0" presId="urn:microsoft.com/office/officeart/2005/8/layout/chart3"/>
    <dgm:cxn modelId="{FA0832A1-126A-4B8A-A757-6FB7432BEE53}" type="presOf" srcId="{0D20879D-E17A-484A-A438-CDBAB12A5E17}" destId="{C2299D6E-5264-4FCC-B6E7-EF45D5385951}" srcOrd="1" destOrd="0" presId="urn:microsoft.com/office/officeart/2005/8/layout/chart3"/>
    <dgm:cxn modelId="{01593FA4-F147-474B-BAC8-291C49F50FF6}" type="presOf" srcId="{04C2D409-8482-4133-AB87-151DD642288E}" destId="{92B44176-48D1-46BA-B1D1-219C83CD585E}" srcOrd="0" destOrd="0" presId="urn:microsoft.com/office/officeart/2005/8/layout/chart3"/>
    <dgm:cxn modelId="{9504DAA4-3C61-4441-8DA0-6FA79C91A8B9}" type="presOf" srcId="{84C0CFDA-EFAB-4CF2-A745-0545126DA803}" destId="{249E1714-30D8-4FA5-9AFA-CC5C966D172A}" srcOrd="1" destOrd="0" presId="urn:microsoft.com/office/officeart/2005/8/layout/chart3"/>
    <dgm:cxn modelId="{065919B9-F795-4515-BE9A-65067C0D4222}" type="presOf" srcId="{836C6557-7022-41A3-A671-8CEF539FD9B8}" destId="{36CE4A10-C98A-4535-B10A-7546617568FE}" srcOrd="0" destOrd="0" presId="urn:microsoft.com/office/officeart/2005/8/layout/chart3"/>
    <dgm:cxn modelId="{7C61F2D2-2A9E-4438-A06B-53FFEBF5F109}" type="presOf" srcId="{2D59546A-5749-4D39-B314-98ECBEB90173}" destId="{1640BA9F-AC60-43F2-B7D6-6E9F2FC3B60D}" srcOrd="1" destOrd="0" presId="urn:microsoft.com/office/officeart/2005/8/layout/chart3"/>
    <dgm:cxn modelId="{F4F5A5D6-AF02-4104-933E-632E4297C14D}" srcId="{836C6557-7022-41A3-A671-8CEF539FD9B8}" destId="{2D59546A-5749-4D39-B314-98ECBEB90173}" srcOrd="2" destOrd="0" parTransId="{BC711AF8-4FCB-4E71-B662-0108BC94782F}" sibTransId="{4A5EE9D8-50DA-44E8-B7E0-360A8B338A8E}"/>
    <dgm:cxn modelId="{1424FEDC-E940-46D6-A42A-725864141968}" type="presOf" srcId="{2D59546A-5749-4D39-B314-98ECBEB90173}" destId="{E66B78A6-C013-4622-862D-6D6EE4F934FB}" srcOrd="0" destOrd="0" presId="urn:microsoft.com/office/officeart/2005/8/layout/chart3"/>
    <dgm:cxn modelId="{127A20E1-7C9F-4107-ACC1-A1D81661DD70}" type="presOf" srcId="{84C0CFDA-EFAB-4CF2-A745-0545126DA803}" destId="{39D81A23-36ED-4E8A-B40B-CDB03E861CE2}" srcOrd="0" destOrd="0" presId="urn:microsoft.com/office/officeart/2005/8/layout/chart3"/>
    <dgm:cxn modelId="{9A70D8AE-060B-46CA-842B-01936579B310}" type="presParOf" srcId="{36CE4A10-C98A-4535-B10A-7546617568FE}" destId="{1482E47A-8439-406D-9D6C-2D78BE5FC92A}" srcOrd="0" destOrd="0" presId="urn:microsoft.com/office/officeart/2005/8/layout/chart3"/>
    <dgm:cxn modelId="{A0DB590D-6E2A-446F-8097-ECD639CAF588}" type="presParOf" srcId="{36CE4A10-C98A-4535-B10A-7546617568FE}" destId="{B188CDB1-5B47-4772-8836-4F16287A5D56}" srcOrd="1" destOrd="0" presId="urn:microsoft.com/office/officeart/2005/8/layout/chart3"/>
    <dgm:cxn modelId="{A5D5C224-EEFE-45E1-A733-35B8543FE8F8}" type="presParOf" srcId="{36CE4A10-C98A-4535-B10A-7546617568FE}" destId="{F26E2177-7B5D-4618-AB51-C26CF28B958B}" srcOrd="2" destOrd="0" presId="urn:microsoft.com/office/officeart/2005/8/layout/chart3"/>
    <dgm:cxn modelId="{C7C8C83F-540D-4F92-9313-45237C0BAC4A}" type="presParOf" srcId="{36CE4A10-C98A-4535-B10A-7546617568FE}" destId="{ABDDDB62-99D3-400D-9D71-B221FF171430}" srcOrd="3" destOrd="0" presId="urn:microsoft.com/office/officeart/2005/8/layout/chart3"/>
    <dgm:cxn modelId="{7DA4A921-B416-4139-BB14-3A2B52ACAC8E}" type="presParOf" srcId="{36CE4A10-C98A-4535-B10A-7546617568FE}" destId="{E66B78A6-C013-4622-862D-6D6EE4F934FB}" srcOrd="4" destOrd="0" presId="urn:microsoft.com/office/officeart/2005/8/layout/chart3"/>
    <dgm:cxn modelId="{45F7922F-FAE7-4560-8C5E-1FB61F56AD09}" type="presParOf" srcId="{36CE4A10-C98A-4535-B10A-7546617568FE}" destId="{1640BA9F-AC60-43F2-B7D6-6E9F2FC3B60D}" srcOrd="5" destOrd="0" presId="urn:microsoft.com/office/officeart/2005/8/layout/chart3"/>
    <dgm:cxn modelId="{BE20E716-4A50-4DF9-A9CE-34E4A1129D31}" type="presParOf" srcId="{36CE4A10-C98A-4535-B10A-7546617568FE}" destId="{39D81A23-36ED-4E8A-B40B-CDB03E861CE2}" srcOrd="6" destOrd="0" presId="urn:microsoft.com/office/officeart/2005/8/layout/chart3"/>
    <dgm:cxn modelId="{5F5EC812-BDE9-4E9F-AF26-0C79062A8F7A}" type="presParOf" srcId="{36CE4A10-C98A-4535-B10A-7546617568FE}" destId="{249E1714-30D8-4FA5-9AFA-CC5C966D172A}" srcOrd="7" destOrd="0" presId="urn:microsoft.com/office/officeart/2005/8/layout/chart3"/>
    <dgm:cxn modelId="{F87679CB-6A8D-4A49-8924-8BF4CEEDD294}" type="presParOf" srcId="{36CE4A10-C98A-4535-B10A-7546617568FE}" destId="{0F1EFB5D-E0C7-4904-80C6-2250BEE0F375}" srcOrd="8" destOrd="0" presId="urn:microsoft.com/office/officeart/2005/8/layout/chart3"/>
    <dgm:cxn modelId="{53C52361-6DC2-4A1C-8D40-4EBDAF8ABA3F}" type="presParOf" srcId="{36CE4A10-C98A-4535-B10A-7546617568FE}" destId="{C2299D6E-5264-4FCC-B6E7-EF45D5385951}" srcOrd="9" destOrd="0" presId="urn:microsoft.com/office/officeart/2005/8/layout/chart3"/>
    <dgm:cxn modelId="{D59162B0-13A4-4D3A-AA6A-580EE2C45F53}" type="presParOf" srcId="{36CE4A10-C98A-4535-B10A-7546617568FE}" destId="{92B44176-48D1-46BA-B1D1-219C83CD585E}" srcOrd="10" destOrd="0" presId="urn:microsoft.com/office/officeart/2005/8/layout/chart3"/>
    <dgm:cxn modelId="{94C853D5-0017-4F78-9571-33E093986B4F}" type="presParOf" srcId="{36CE4A10-C98A-4535-B10A-7546617568FE}" destId="{5EE0F04F-CF7C-47AA-8D90-8C14FD3C0C44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6C6557-7022-41A3-A671-8CEF539FD9B8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2BFA52-67B1-45A9-B2D0-074A04A7FA2D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4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gm:t>
    </dgm:pt>
    <dgm:pt modelId="{D2213E09-6617-4059-ACE8-7C87A0552CA4}" type="parTrans" cxnId="{3F5FEA40-D824-483E-A855-717837D9F23D}">
      <dgm:prSet/>
      <dgm:spPr/>
      <dgm:t>
        <a:bodyPr/>
        <a:lstStyle/>
        <a:p>
          <a:endParaRPr lang="ru-RU"/>
        </a:p>
      </dgm:t>
    </dgm:pt>
    <dgm:pt modelId="{9E0A3EBB-D6B8-454D-BB46-F370ED4E946B}" type="sibTrans" cxnId="{3F5FEA40-D824-483E-A855-717837D9F23D}">
      <dgm:prSet/>
      <dgm:spPr/>
      <dgm:t>
        <a:bodyPr/>
        <a:lstStyle/>
        <a:p>
          <a:endParaRPr lang="ru-RU"/>
        </a:p>
      </dgm:t>
    </dgm:pt>
    <dgm:pt modelId="{47E85C81-0C67-41A3-B23E-666CEB867195}">
      <dgm:prSet phldrT="[Текст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dirty="0"/>
        </a:p>
      </dgm:t>
    </dgm:pt>
    <dgm:pt modelId="{68F1C254-1176-4388-801A-A8DCD26CD681}" type="parTrans" cxnId="{40A12381-5E62-4860-BF9C-D44ECC42F331}">
      <dgm:prSet/>
      <dgm:spPr/>
      <dgm:t>
        <a:bodyPr/>
        <a:lstStyle/>
        <a:p>
          <a:endParaRPr lang="ru-RU"/>
        </a:p>
      </dgm:t>
    </dgm:pt>
    <dgm:pt modelId="{3F765662-1BCE-4215-A299-38F7312C94A8}" type="sibTrans" cxnId="{40A12381-5E62-4860-BF9C-D44ECC42F331}">
      <dgm:prSet/>
      <dgm:spPr/>
      <dgm:t>
        <a:bodyPr/>
        <a:lstStyle/>
        <a:p>
          <a:endParaRPr lang="ru-RU"/>
        </a:p>
      </dgm:t>
    </dgm:pt>
    <dgm:pt modelId="{2D59546A-5749-4D39-B314-98ECBEB90173}">
      <dgm:prSet phldrT="[Текст]"/>
      <dgm:spPr>
        <a:solidFill>
          <a:srgbClr val="00B0F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dirty="0"/>
        </a:p>
      </dgm:t>
    </dgm:pt>
    <dgm:pt modelId="{BC711AF8-4FCB-4E71-B662-0108BC94782F}" type="parTrans" cxnId="{F4F5A5D6-AF02-4104-933E-632E4297C14D}">
      <dgm:prSet/>
      <dgm:spPr/>
      <dgm:t>
        <a:bodyPr/>
        <a:lstStyle/>
        <a:p>
          <a:endParaRPr lang="ru-RU"/>
        </a:p>
      </dgm:t>
    </dgm:pt>
    <dgm:pt modelId="{4A5EE9D8-50DA-44E8-B7E0-360A8B338A8E}" type="sibTrans" cxnId="{F4F5A5D6-AF02-4104-933E-632E4297C14D}">
      <dgm:prSet/>
      <dgm:spPr/>
      <dgm:t>
        <a:bodyPr/>
        <a:lstStyle/>
        <a:p>
          <a:endParaRPr lang="ru-RU"/>
        </a:p>
      </dgm:t>
    </dgm:pt>
    <dgm:pt modelId="{84C0CFDA-EFAB-4CF2-A745-0545126DA803}">
      <dgm:prSet custT="1"/>
      <dgm:spPr>
        <a:solidFill>
          <a:srgbClr val="FFFF00"/>
        </a:solidFill>
      </dgm:spPr>
      <dgm:t>
        <a:bodyPr/>
        <a:lstStyle/>
        <a:p>
          <a:r>
            <a:rPr lang="ru-RU" sz="105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dirty="0"/>
        </a:p>
      </dgm:t>
    </dgm:pt>
    <dgm:pt modelId="{9D40E5D1-96C2-4C20-BDC9-78A6C1093098}" type="parTrans" cxnId="{8E852861-892E-4764-8A0D-155CAF87CE86}">
      <dgm:prSet/>
      <dgm:spPr/>
      <dgm:t>
        <a:bodyPr/>
        <a:lstStyle/>
        <a:p>
          <a:endParaRPr lang="ru-RU"/>
        </a:p>
      </dgm:t>
    </dgm:pt>
    <dgm:pt modelId="{3869CD12-6ADF-421D-9B95-33C2EA94E7FD}" type="sibTrans" cxnId="{8E852861-892E-4764-8A0D-155CAF87CE86}">
      <dgm:prSet/>
      <dgm:spPr/>
      <dgm:t>
        <a:bodyPr/>
        <a:lstStyle/>
        <a:p>
          <a:endParaRPr lang="ru-RU"/>
        </a:p>
      </dgm:t>
    </dgm:pt>
    <dgm:pt modelId="{0D20879D-E17A-484A-A438-CDBAB12A5E1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dirty="0"/>
        </a:p>
      </dgm:t>
    </dgm:pt>
    <dgm:pt modelId="{7DD621C0-BD40-4D09-8411-F41F1A3BA10D}" type="parTrans" cxnId="{BC8A4C4B-3F6D-49D0-A744-9A2F76407B93}">
      <dgm:prSet/>
      <dgm:spPr/>
      <dgm:t>
        <a:bodyPr/>
        <a:lstStyle/>
        <a:p>
          <a:endParaRPr lang="ru-RU"/>
        </a:p>
      </dgm:t>
    </dgm:pt>
    <dgm:pt modelId="{81CE5E22-0333-45A3-A6D9-A69D3EBE1829}" type="sibTrans" cxnId="{BC8A4C4B-3F6D-49D0-A744-9A2F76407B93}">
      <dgm:prSet/>
      <dgm:spPr/>
      <dgm:t>
        <a:bodyPr/>
        <a:lstStyle/>
        <a:p>
          <a:endParaRPr lang="ru-RU"/>
        </a:p>
      </dgm:t>
    </dgm:pt>
    <dgm:pt modelId="{04C2D409-8482-4133-AB87-151DD642288E}">
      <dgm:prSet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gm:t>
    </dgm:pt>
    <dgm:pt modelId="{AF044B37-F14D-4E84-AAD4-E9145266B8D9}" type="parTrans" cxnId="{9CA46720-C1D0-4FCC-9503-2CF512624E8D}">
      <dgm:prSet/>
      <dgm:spPr/>
      <dgm:t>
        <a:bodyPr/>
        <a:lstStyle/>
        <a:p>
          <a:endParaRPr lang="ru-RU"/>
        </a:p>
      </dgm:t>
    </dgm:pt>
    <dgm:pt modelId="{8925E1D4-188C-4EDF-A6EC-7D23762CB397}" type="sibTrans" cxnId="{9CA46720-C1D0-4FCC-9503-2CF512624E8D}">
      <dgm:prSet/>
      <dgm:spPr/>
      <dgm:t>
        <a:bodyPr/>
        <a:lstStyle/>
        <a:p>
          <a:endParaRPr lang="ru-RU"/>
        </a:p>
      </dgm:t>
    </dgm:pt>
    <dgm:pt modelId="{36CE4A10-C98A-4535-B10A-7546617568FE}" type="pres">
      <dgm:prSet presAssocID="{836C6557-7022-41A3-A671-8CEF539FD9B8}" presName="compositeShape" presStyleCnt="0">
        <dgm:presLayoutVars>
          <dgm:chMax val="7"/>
          <dgm:dir/>
          <dgm:resizeHandles val="exact"/>
        </dgm:presLayoutVars>
      </dgm:prSet>
      <dgm:spPr/>
    </dgm:pt>
    <dgm:pt modelId="{1482E47A-8439-406D-9D6C-2D78BE5FC92A}" type="pres">
      <dgm:prSet presAssocID="{836C6557-7022-41A3-A671-8CEF539FD9B8}" presName="wedge1" presStyleLbl="node1" presStyleIdx="0" presStyleCnt="6" custLinFactNeighborX="-3112" custLinFactNeighborY="5185"/>
      <dgm:spPr/>
    </dgm:pt>
    <dgm:pt modelId="{B188CDB1-5B47-4772-8836-4F16287A5D56}" type="pres">
      <dgm:prSet presAssocID="{836C6557-7022-41A3-A671-8CEF539FD9B8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6E2177-7B5D-4618-AB51-C26CF28B958B}" type="pres">
      <dgm:prSet presAssocID="{836C6557-7022-41A3-A671-8CEF539FD9B8}" presName="wedge2" presStyleLbl="node1" presStyleIdx="1" presStyleCnt="6"/>
      <dgm:spPr/>
    </dgm:pt>
    <dgm:pt modelId="{ABDDDB62-99D3-400D-9D71-B221FF171430}" type="pres">
      <dgm:prSet presAssocID="{836C6557-7022-41A3-A671-8CEF539FD9B8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B78A6-C013-4622-862D-6D6EE4F934FB}" type="pres">
      <dgm:prSet presAssocID="{836C6557-7022-41A3-A671-8CEF539FD9B8}" presName="wedge3" presStyleLbl="node1" presStyleIdx="2" presStyleCnt="6"/>
      <dgm:spPr/>
    </dgm:pt>
    <dgm:pt modelId="{1640BA9F-AC60-43F2-B7D6-6E9F2FC3B60D}" type="pres">
      <dgm:prSet presAssocID="{836C6557-7022-41A3-A671-8CEF539FD9B8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9D81A23-36ED-4E8A-B40B-CDB03E861CE2}" type="pres">
      <dgm:prSet presAssocID="{836C6557-7022-41A3-A671-8CEF539FD9B8}" presName="wedge4" presStyleLbl="node1" presStyleIdx="3" presStyleCnt="6"/>
      <dgm:spPr/>
    </dgm:pt>
    <dgm:pt modelId="{249E1714-30D8-4FA5-9AFA-CC5C966D172A}" type="pres">
      <dgm:prSet presAssocID="{836C6557-7022-41A3-A671-8CEF539FD9B8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F1EFB5D-E0C7-4904-80C6-2250BEE0F375}" type="pres">
      <dgm:prSet presAssocID="{836C6557-7022-41A3-A671-8CEF539FD9B8}" presName="wedge5" presStyleLbl="node1" presStyleIdx="4" presStyleCnt="6"/>
      <dgm:spPr/>
    </dgm:pt>
    <dgm:pt modelId="{C2299D6E-5264-4FCC-B6E7-EF45D5385951}" type="pres">
      <dgm:prSet presAssocID="{836C6557-7022-41A3-A671-8CEF539FD9B8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2B44176-48D1-46BA-B1D1-219C83CD585E}" type="pres">
      <dgm:prSet presAssocID="{836C6557-7022-41A3-A671-8CEF539FD9B8}" presName="wedge6" presStyleLbl="node1" presStyleIdx="5" presStyleCnt="6"/>
      <dgm:spPr/>
    </dgm:pt>
    <dgm:pt modelId="{5EE0F04F-CF7C-47AA-8D90-8C14FD3C0C44}" type="pres">
      <dgm:prSet presAssocID="{836C6557-7022-41A3-A671-8CEF539FD9B8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A52B101-8391-446C-BD46-8BF25D1894D7}" type="presOf" srcId="{DA2BFA52-67B1-45A9-B2D0-074A04A7FA2D}" destId="{B188CDB1-5B47-4772-8836-4F16287A5D56}" srcOrd="1" destOrd="0" presId="urn:microsoft.com/office/officeart/2005/8/layout/chart3"/>
    <dgm:cxn modelId="{16591D03-4190-418F-BD00-C693378144F6}" type="presOf" srcId="{04C2D409-8482-4133-AB87-151DD642288E}" destId="{5EE0F04F-CF7C-47AA-8D90-8C14FD3C0C44}" srcOrd="1" destOrd="0" presId="urn:microsoft.com/office/officeart/2005/8/layout/chart3"/>
    <dgm:cxn modelId="{F6BED316-1868-4606-B6D3-C6258FB8A30D}" type="presOf" srcId="{47E85C81-0C67-41A3-B23E-666CEB867195}" destId="{ABDDDB62-99D3-400D-9D71-B221FF171430}" srcOrd="1" destOrd="0" presId="urn:microsoft.com/office/officeart/2005/8/layout/chart3"/>
    <dgm:cxn modelId="{9CA46720-C1D0-4FCC-9503-2CF512624E8D}" srcId="{836C6557-7022-41A3-A671-8CEF539FD9B8}" destId="{04C2D409-8482-4133-AB87-151DD642288E}" srcOrd="5" destOrd="0" parTransId="{AF044B37-F14D-4E84-AAD4-E9145266B8D9}" sibTransId="{8925E1D4-188C-4EDF-A6EC-7D23762CB397}"/>
    <dgm:cxn modelId="{B03FCE2A-239B-421D-88D5-A73E811C81B9}" type="presOf" srcId="{0D20879D-E17A-484A-A438-CDBAB12A5E17}" destId="{0F1EFB5D-E0C7-4904-80C6-2250BEE0F375}" srcOrd="0" destOrd="0" presId="urn:microsoft.com/office/officeart/2005/8/layout/chart3"/>
    <dgm:cxn modelId="{3F5FEA40-D824-483E-A855-717837D9F23D}" srcId="{836C6557-7022-41A3-A671-8CEF539FD9B8}" destId="{DA2BFA52-67B1-45A9-B2D0-074A04A7FA2D}" srcOrd="0" destOrd="0" parTransId="{D2213E09-6617-4059-ACE8-7C87A0552CA4}" sibTransId="{9E0A3EBB-D6B8-454D-BB46-F370ED4E946B}"/>
    <dgm:cxn modelId="{8E852861-892E-4764-8A0D-155CAF87CE86}" srcId="{836C6557-7022-41A3-A671-8CEF539FD9B8}" destId="{84C0CFDA-EFAB-4CF2-A745-0545126DA803}" srcOrd="3" destOrd="0" parTransId="{9D40E5D1-96C2-4C20-BDC9-78A6C1093098}" sibTransId="{3869CD12-6ADF-421D-9B95-33C2EA94E7FD}"/>
    <dgm:cxn modelId="{BC8A4C4B-3F6D-49D0-A744-9A2F76407B93}" srcId="{836C6557-7022-41A3-A671-8CEF539FD9B8}" destId="{0D20879D-E17A-484A-A438-CDBAB12A5E17}" srcOrd="4" destOrd="0" parTransId="{7DD621C0-BD40-4D09-8411-F41F1A3BA10D}" sibTransId="{81CE5E22-0333-45A3-A6D9-A69D3EBE1829}"/>
    <dgm:cxn modelId="{40A12381-5E62-4860-BF9C-D44ECC42F331}" srcId="{836C6557-7022-41A3-A671-8CEF539FD9B8}" destId="{47E85C81-0C67-41A3-B23E-666CEB867195}" srcOrd="1" destOrd="0" parTransId="{68F1C254-1176-4388-801A-A8DCD26CD681}" sibTransId="{3F765662-1BCE-4215-A299-38F7312C94A8}"/>
    <dgm:cxn modelId="{F6FB6E9F-76FF-42BD-BF08-457321404188}" type="presOf" srcId="{DA2BFA52-67B1-45A9-B2D0-074A04A7FA2D}" destId="{1482E47A-8439-406D-9D6C-2D78BE5FC92A}" srcOrd="0" destOrd="0" presId="urn:microsoft.com/office/officeart/2005/8/layout/chart3"/>
    <dgm:cxn modelId="{F1D402A0-E7AC-478B-90A2-909B7AD3E2D7}" type="presOf" srcId="{47E85C81-0C67-41A3-B23E-666CEB867195}" destId="{F26E2177-7B5D-4618-AB51-C26CF28B958B}" srcOrd="0" destOrd="0" presId="urn:microsoft.com/office/officeart/2005/8/layout/chart3"/>
    <dgm:cxn modelId="{FA0832A1-126A-4B8A-A757-6FB7432BEE53}" type="presOf" srcId="{0D20879D-E17A-484A-A438-CDBAB12A5E17}" destId="{C2299D6E-5264-4FCC-B6E7-EF45D5385951}" srcOrd="1" destOrd="0" presId="urn:microsoft.com/office/officeart/2005/8/layout/chart3"/>
    <dgm:cxn modelId="{01593FA4-F147-474B-BAC8-291C49F50FF6}" type="presOf" srcId="{04C2D409-8482-4133-AB87-151DD642288E}" destId="{92B44176-48D1-46BA-B1D1-219C83CD585E}" srcOrd="0" destOrd="0" presId="urn:microsoft.com/office/officeart/2005/8/layout/chart3"/>
    <dgm:cxn modelId="{9504DAA4-3C61-4441-8DA0-6FA79C91A8B9}" type="presOf" srcId="{84C0CFDA-EFAB-4CF2-A745-0545126DA803}" destId="{249E1714-30D8-4FA5-9AFA-CC5C966D172A}" srcOrd="1" destOrd="0" presId="urn:microsoft.com/office/officeart/2005/8/layout/chart3"/>
    <dgm:cxn modelId="{065919B9-F795-4515-BE9A-65067C0D4222}" type="presOf" srcId="{836C6557-7022-41A3-A671-8CEF539FD9B8}" destId="{36CE4A10-C98A-4535-B10A-7546617568FE}" srcOrd="0" destOrd="0" presId="urn:microsoft.com/office/officeart/2005/8/layout/chart3"/>
    <dgm:cxn modelId="{7C61F2D2-2A9E-4438-A06B-53FFEBF5F109}" type="presOf" srcId="{2D59546A-5749-4D39-B314-98ECBEB90173}" destId="{1640BA9F-AC60-43F2-B7D6-6E9F2FC3B60D}" srcOrd="1" destOrd="0" presId="urn:microsoft.com/office/officeart/2005/8/layout/chart3"/>
    <dgm:cxn modelId="{F4F5A5D6-AF02-4104-933E-632E4297C14D}" srcId="{836C6557-7022-41A3-A671-8CEF539FD9B8}" destId="{2D59546A-5749-4D39-B314-98ECBEB90173}" srcOrd="2" destOrd="0" parTransId="{BC711AF8-4FCB-4E71-B662-0108BC94782F}" sibTransId="{4A5EE9D8-50DA-44E8-B7E0-360A8B338A8E}"/>
    <dgm:cxn modelId="{1424FEDC-E940-46D6-A42A-725864141968}" type="presOf" srcId="{2D59546A-5749-4D39-B314-98ECBEB90173}" destId="{E66B78A6-C013-4622-862D-6D6EE4F934FB}" srcOrd="0" destOrd="0" presId="urn:microsoft.com/office/officeart/2005/8/layout/chart3"/>
    <dgm:cxn modelId="{127A20E1-7C9F-4107-ACC1-A1D81661DD70}" type="presOf" srcId="{84C0CFDA-EFAB-4CF2-A745-0545126DA803}" destId="{39D81A23-36ED-4E8A-B40B-CDB03E861CE2}" srcOrd="0" destOrd="0" presId="urn:microsoft.com/office/officeart/2005/8/layout/chart3"/>
    <dgm:cxn modelId="{9A70D8AE-060B-46CA-842B-01936579B310}" type="presParOf" srcId="{36CE4A10-C98A-4535-B10A-7546617568FE}" destId="{1482E47A-8439-406D-9D6C-2D78BE5FC92A}" srcOrd="0" destOrd="0" presId="urn:microsoft.com/office/officeart/2005/8/layout/chart3"/>
    <dgm:cxn modelId="{A0DB590D-6E2A-446F-8097-ECD639CAF588}" type="presParOf" srcId="{36CE4A10-C98A-4535-B10A-7546617568FE}" destId="{B188CDB1-5B47-4772-8836-4F16287A5D56}" srcOrd="1" destOrd="0" presId="urn:microsoft.com/office/officeart/2005/8/layout/chart3"/>
    <dgm:cxn modelId="{A5D5C224-EEFE-45E1-A733-35B8543FE8F8}" type="presParOf" srcId="{36CE4A10-C98A-4535-B10A-7546617568FE}" destId="{F26E2177-7B5D-4618-AB51-C26CF28B958B}" srcOrd="2" destOrd="0" presId="urn:microsoft.com/office/officeart/2005/8/layout/chart3"/>
    <dgm:cxn modelId="{C7C8C83F-540D-4F92-9313-45237C0BAC4A}" type="presParOf" srcId="{36CE4A10-C98A-4535-B10A-7546617568FE}" destId="{ABDDDB62-99D3-400D-9D71-B221FF171430}" srcOrd="3" destOrd="0" presId="urn:microsoft.com/office/officeart/2005/8/layout/chart3"/>
    <dgm:cxn modelId="{7DA4A921-B416-4139-BB14-3A2B52ACAC8E}" type="presParOf" srcId="{36CE4A10-C98A-4535-B10A-7546617568FE}" destId="{E66B78A6-C013-4622-862D-6D6EE4F934FB}" srcOrd="4" destOrd="0" presId="urn:microsoft.com/office/officeart/2005/8/layout/chart3"/>
    <dgm:cxn modelId="{45F7922F-FAE7-4560-8C5E-1FB61F56AD09}" type="presParOf" srcId="{36CE4A10-C98A-4535-B10A-7546617568FE}" destId="{1640BA9F-AC60-43F2-B7D6-6E9F2FC3B60D}" srcOrd="5" destOrd="0" presId="urn:microsoft.com/office/officeart/2005/8/layout/chart3"/>
    <dgm:cxn modelId="{BE20E716-4A50-4DF9-A9CE-34E4A1129D31}" type="presParOf" srcId="{36CE4A10-C98A-4535-B10A-7546617568FE}" destId="{39D81A23-36ED-4E8A-B40B-CDB03E861CE2}" srcOrd="6" destOrd="0" presId="urn:microsoft.com/office/officeart/2005/8/layout/chart3"/>
    <dgm:cxn modelId="{5F5EC812-BDE9-4E9F-AF26-0C79062A8F7A}" type="presParOf" srcId="{36CE4A10-C98A-4535-B10A-7546617568FE}" destId="{249E1714-30D8-4FA5-9AFA-CC5C966D172A}" srcOrd="7" destOrd="0" presId="urn:microsoft.com/office/officeart/2005/8/layout/chart3"/>
    <dgm:cxn modelId="{F87679CB-6A8D-4A49-8924-8BF4CEEDD294}" type="presParOf" srcId="{36CE4A10-C98A-4535-B10A-7546617568FE}" destId="{0F1EFB5D-E0C7-4904-80C6-2250BEE0F375}" srcOrd="8" destOrd="0" presId="urn:microsoft.com/office/officeart/2005/8/layout/chart3"/>
    <dgm:cxn modelId="{53C52361-6DC2-4A1C-8D40-4EBDAF8ABA3F}" type="presParOf" srcId="{36CE4A10-C98A-4535-B10A-7546617568FE}" destId="{C2299D6E-5264-4FCC-B6E7-EF45D5385951}" srcOrd="9" destOrd="0" presId="urn:microsoft.com/office/officeart/2005/8/layout/chart3"/>
    <dgm:cxn modelId="{D59162B0-13A4-4D3A-AA6A-580EE2C45F53}" type="presParOf" srcId="{36CE4A10-C98A-4535-B10A-7546617568FE}" destId="{92B44176-48D1-46BA-B1D1-219C83CD585E}" srcOrd="10" destOrd="0" presId="urn:microsoft.com/office/officeart/2005/8/layout/chart3"/>
    <dgm:cxn modelId="{94C853D5-0017-4F78-9571-33E093986B4F}" type="presParOf" srcId="{36CE4A10-C98A-4535-B10A-7546617568FE}" destId="{5EE0F04F-CF7C-47AA-8D90-8C14FD3C0C44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6C6557-7022-41A3-A671-8CEF539FD9B8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2BFA52-67B1-45A9-B2D0-074A04A7FA2D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4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gm:t>
    </dgm:pt>
    <dgm:pt modelId="{D2213E09-6617-4059-ACE8-7C87A0552CA4}" type="parTrans" cxnId="{3F5FEA40-D824-483E-A855-717837D9F23D}">
      <dgm:prSet/>
      <dgm:spPr/>
      <dgm:t>
        <a:bodyPr/>
        <a:lstStyle/>
        <a:p>
          <a:endParaRPr lang="ru-RU"/>
        </a:p>
      </dgm:t>
    </dgm:pt>
    <dgm:pt modelId="{9E0A3EBB-D6B8-454D-BB46-F370ED4E946B}" type="sibTrans" cxnId="{3F5FEA40-D824-483E-A855-717837D9F23D}">
      <dgm:prSet/>
      <dgm:spPr/>
      <dgm:t>
        <a:bodyPr/>
        <a:lstStyle/>
        <a:p>
          <a:endParaRPr lang="ru-RU"/>
        </a:p>
      </dgm:t>
    </dgm:pt>
    <dgm:pt modelId="{47E85C81-0C67-41A3-B23E-666CEB867195}">
      <dgm:prSet phldrT="[Текст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dirty="0"/>
        </a:p>
      </dgm:t>
    </dgm:pt>
    <dgm:pt modelId="{68F1C254-1176-4388-801A-A8DCD26CD681}" type="parTrans" cxnId="{40A12381-5E62-4860-BF9C-D44ECC42F331}">
      <dgm:prSet/>
      <dgm:spPr/>
      <dgm:t>
        <a:bodyPr/>
        <a:lstStyle/>
        <a:p>
          <a:endParaRPr lang="ru-RU"/>
        </a:p>
      </dgm:t>
    </dgm:pt>
    <dgm:pt modelId="{3F765662-1BCE-4215-A299-38F7312C94A8}" type="sibTrans" cxnId="{40A12381-5E62-4860-BF9C-D44ECC42F331}">
      <dgm:prSet/>
      <dgm:spPr/>
      <dgm:t>
        <a:bodyPr/>
        <a:lstStyle/>
        <a:p>
          <a:endParaRPr lang="ru-RU"/>
        </a:p>
      </dgm:t>
    </dgm:pt>
    <dgm:pt modelId="{2D59546A-5749-4D39-B314-98ECBEB90173}">
      <dgm:prSet phldrT="[Текст]"/>
      <dgm:spPr>
        <a:solidFill>
          <a:srgbClr val="00B0F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dirty="0"/>
        </a:p>
      </dgm:t>
    </dgm:pt>
    <dgm:pt modelId="{BC711AF8-4FCB-4E71-B662-0108BC94782F}" type="parTrans" cxnId="{F4F5A5D6-AF02-4104-933E-632E4297C14D}">
      <dgm:prSet/>
      <dgm:spPr/>
      <dgm:t>
        <a:bodyPr/>
        <a:lstStyle/>
        <a:p>
          <a:endParaRPr lang="ru-RU"/>
        </a:p>
      </dgm:t>
    </dgm:pt>
    <dgm:pt modelId="{4A5EE9D8-50DA-44E8-B7E0-360A8B338A8E}" type="sibTrans" cxnId="{F4F5A5D6-AF02-4104-933E-632E4297C14D}">
      <dgm:prSet/>
      <dgm:spPr/>
      <dgm:t>
        <a:bodyPr/>
        <a:lstStyle/>
        <a:p>
          <a:endParaRPr lang="ru-RU"/>
        </a:p>
      </dgm:t>
    </dgm:pt>
    <dgm:pt modelId="{84C0CFDA-EFAB-4CF2-A745-0545126DA803}">
      <dgm:prSet custT="1"/>
      <dgm:spPr>
        <a:solidFill>
          <a:srgbClr val="FFFF00"/>
        </a:solidFill>
      </dgm:spPr>
      <dgm:t>
        <a:bodyPr/>
        <a:lstStyle/>
        <a:p>
          <a:r>
            <a:rPr lang="ru-RU" sz="105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dirty="0"/>
        </a:p>
      </dgm:t>
    </dgm:pt>
    <dgm:pt modelId="{9D40E5D1-96C2-4C20-BDC9-78A6C1093098}" type="parTrans" cxnId="{8E852861-892E-4764-8A0D-155CAF87CE86}">
      <dgm:prSet/>
      <dgm:spPr/>
      <dgm:t>
        <a:bodyPr/>
        <a:lstStyle/>
        <a:p>
          <a:endParaRPr lang="ru-RU"/>
        </a:p>
      </dgm:t>
    </dgm:pt>
    <dgm:pt modelId="{3869CD12-6ADF-421D-9B95-33C2EA94E7FD}" type="sibTrans" cxnId="{8E852861-892E-4764-8A0D-155CAF87CE86}">
      <dgm:prSet/>
      <dgm:spPr/>
      <dgm:t>
        <a:bodyPr/>
        <a:lstStyle/>
        <a:p>
          <a:endParaRPr lang="ru-RU"/>
        </a:p>
      </dgm:t>
    </dgm:pt>
    <dgm:pt modelId="{0D20879D-E17A-484A-A438-CDBAB12A5E1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dirty="0"/>
        </a:p>
      </dgm:t>
    </dgm:pt>
    <dgm:pt modelId="{7DD621C0-BD40-4D09-8411-F41F1A3BA10D}" type="parTrans" cxnId="{BC8A4C4B-3F6D-49D0-A744-9A2F76407B93}">
      <dgm:prSet/>
      <dgm:spPr/>
      <dgm:t>
        <a:bodyPr/>
        <a:lstStyle/>
        <a:p>
          <a:endParaRPr lang="ru-RU"/>
        </a:p>
      </dgm:t>
    </dgm:pt>
    <dgm:pt modelId="{81CE5E22-0333-45A3-A6D9-A69D3EBE1829}" type="sibTrans" cxnId="{BC8A4C4B-3F6D-49D0-A744-9A2F76407B93}">
      <dgm:prSet/>
      <dgm:spPr/>
      <dgm:t>
        <a:bodyPr/>
        <a:lstStyle/>
        <a:p>
          <a:endParaRPr lang="ru-RU"/>
        </a:p>
      </dgm:t>
    </dgm:pt>
    <dgm:pt modelId="{04C2D409-8482-4133-AB87-151DD642288E}">
      <dgm:prSet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gm:t>
    </dgm:pt>
    <dgm:pt modelId="{AF044B37-F14D-4E84-AAD4-E9145266B8D9}" type="parTrans" cxnId="{9CA46720-C1D0-4FCC-9503-2CF512624E8D}">
      <dgm:prSet/>
      <dgm:spPr/>
      <dgm:t>
        <a:bodyPr/>
        <a:lstStyle/>
        <a:p>
          <a:endParaRPr lang="ru-RU"/>
        </a:p>
      </dgm:t>
    </dgm:pt>
    <dgm:pt modelId="{8925E1D4-188C-4EDF-A6EC-7D23762CB397}" type="sibTrans" cxnId="{9CA46720-C1D0-4FCC-9503-2CF512624E8D}">
      <dgm:prSet/>
      <dgm:spPr/>
      <dgm:t>
        <a:bodyPr/>
        <a:lstStyle/>
        <a:p>
          <a:endParaRPr lang="ru-RU"/>
        </a:p>
      </dgm:t>
    </dgm:pt>
    <dgm:pt modelId="{36CE4A10-C98A-4535-B10A-7546617568FE}" type="pres">
      <dgm:prSet presAssocID="{836C6557-7022-41A3-A671-8CEF539FD9B8}" presName="compositeShape" presStyleCnt="0">
        <dgm:presLayoutVars>
          <dgm:chMax val="7"/>
          <dgm:dir/>
          <dgm:resizeHandles val="exact"/>
        </dgm:presLayoutVars>
      </dgm:prSet>
      <dgm:spPr/>
    </dgm:pt>
    <dgm:pt modelId="{1482E47A-8439-406D-9D6C-2D78BE5FC92A}" type="pres">
      <dgm:prSet presAssocID="{836C6557-7022-41A3-A671-8CEF539FD9B8}" presName="wedge1" presStyleLbl="node1" presStyleIdx="0" presStyleCnt="6" custLinFactNeighborX="-3112" custLinFactNeighborY="5185"/>
      <dgm:spPr/>
    </dgm:pt>
    <dgm:pt modelId="{B188CDB1-5B47-4772-8836-4F16287A5D56}" type="pres">
      <dgm:prSet presAssocID="{836C6557-7022-41A3-A671-8CEF539FD9B8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6E2177-7B5D-4618-AB51-C26CF28B958B}" type="pres">
      <dgm:prSet presAssocID="{836C6557-7022-41A3-A671-8CEF539FD9B8}" presName="wedge2" presStyleLbl="node1" presStyleIdx="1" presStyleCnt="6"/>
      <dgm:spPr/>
    </dgm:pt>
    <dgm:pt modelId="{ABDDDB62-99D3-400D-9D71-B221FF171430}" type="pres">
      <dgm:prSet presAssocID="{836C6557-7022-41A3-A671-8CEF539FD9B8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B78A6-C013-4622-862D-6D6EE4F934FB}" type="pres">
      <dgm:prSet presAssocID="{836C6557-7022-41A3-A671-8CEF539FD9B8}" presName="wedge3" presStyleLbl="node1" presStyleIdx="2" presStyleCnt="6"/>
      <dgm:spPr/>
    </dgm:pt>
    <dgm:pt modelId="{1640BA9F-AC60-43F2-B7D6-6E9F2FC3B60D}" type="pres">
      <dgm:prSet presAssocID="{836C6557-7022-41A3-A671-8CEF539FD9B8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9D81A23-36ED-4E8A-B40B-CDB03E861CE2}" type="pres">
      <dgm:prSet presAssocID="{836C6557-7022-41A3-A671-8CEF539FD9B8}" presName="wedge4" presStyleLbl="node1" presStyleIdx="3" presStyleCnt="6"/>
      <dgm:spPr/>
    </dgm:pt>
    <dgm:pt modelId="{249E1714-30D8-4FA5-9AFA-CC5C966D172A}" type="pres">
      <dgm:prSet presAssocID="{836C6557-7022-41A3-A671-8CEF539FD9B8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F1EFB5D-E0C7-4904-80C6-2250BEE0F375}" type="pres">
      <dgm:prSet presAssocID="{836C6557-7022-41A3-A671-8CEF539FD9B8}" presName="wedge5" presStyleLbl="node1" presStyleIdx="4" presStyleCnt="6"/>
      <dgm:spPr/>
    </dgm:pt>
    <dgm:pt modelId="{C2299D6E-5264-4FCC-B6E7-EF45D5385951}" type="pres">
      <dgm:prSet presAssocID="{836C6557-7022-41A3-A671-8CEF539FD9B8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2B44176-48D1-46BA-B1D1-219C83CD585E}" type="pres">
      <dgm:prSet presAssocID="{836C6557-7022-41A3-A671-8CEF539FD9B8}" presName="wedge6" presStyleLbl="node1" presStyleIdx="5" presStyleCnt="6"/>
      <dgm:spPr/>
    </dgm:pt>
    <dgm:pt modelId="{5EE0F04F-CF7C-47AA-8D90-8C14FD3C0C44}" type="pres">
      <dgm:prSet presAssocID="{836C6557-7022-41A3-A671-8CEF539FD9B8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A52B101-8391-446C-BD46-8BF25D1894D7}" type="presOf" srcId="{DA2BFA52-67B1-45A9-B2D0-074A04A7FA2D}" destId="{B188CDB1-5B47-4772-8836-4F16287A5D56}" srcOrd="1" destOrd="0" presId="urn:microsoft.com/office/officeart/2005/8/layout/chart3"/>
    <dgm:cxn modelId="{16591D03-4190-418F-BD00-C693378144F6}" type="presOf" srcId="{04C2D409-8482-4133-AB87-151DD642288E}" destId="{5EE0F04F-CF7C-47AA-8D90-8C14FD3C0C44}" srcOrd="1" destOrd="0" presId="urn:microsoft.com/office/officeart/2005/8/layout/chart3"/>
    <dgm:cxn modelId="{F6BED316-1868-4606-B6D3-C6258FB8A30D}" type="presOf" srcId="{47E85C81-0C67-41A3-B23E-666CEB867195}" destId="{ABDDDB62-99D3-400D-9D71-B221FF171430}" srcOrd="1" destOrd="0" presId="urn:microsoft.com/office/officeart/2005/8/layout/chart3"/>
    <dgm:cxn modelId="{9CA46720-C1D0-4FCC-9503-2CF512624E8D}" srcId="{836C6557-7022-41A3-A671-8CEF539FD9B8}" destId="{04C2D409-8482-4133-AB87-151DD642288E}" srcOrd="5" destOrd="0" parTransId="{AF044B37-F14D-4E84-AAD4-E9145266B8D9}" sibTransId="{8925E1D4-188C-4EDF-A6EC-7D23762CB397}"/>
    <dgm:cxn modelId="{B03FCE2A-239B-421D-88D5-A73E811C81B9}" type="presOf" srcId="{0D20879D-E17A-484A-A438-CDBAB12A5E17}" destId="{0F1EFB5D-E0C7-4904-80C6-2250BEE0F375}" srcOrd="0" destOrd="0" presId="urn:microsoft.com/office/officeart/2005/8/layout/chart3"/>
    <dgm:cxn modelId="{3F5FEA40-D824-483E-A855-717837D9F23D}" srcId="{836C6557-7022-41A3-A671-8CEF539FD9B8}" destId="{DA2BFA52-67B1-45A9-B2D0-074A04A7FA2D}" srcOrd="0" destOrd="0" parTransId="{D2213E09-6617-4059-ACE8-7C87A0552CA4}" sibTransId="{9E0A3EBB-D6B8-454D-BB46-F370ED4E946B}"/>
    <dgm:cxn modelId="{8E852861-892E-4764-8A0D-155CAF87CE86}" srcId="{836C6557-7022-41A3-A671-8CEF539FD9B8}" destId="{84C0CFDA-EFAB-4CF2-A745-0545126DA803}" srcOrd="3" destOrd="0" parTransId="{9D40E5D1-96C2-4C20-BDC9-78A6C1093098}" sibTransId="{3869CD12-6ADF-421D-9B95-33C2EA94E7FD}"/>
    <dgm:cxn modelId="{BC8A4C4B-3F6D-49D0-A744-9A2F76407B93}" srcId="{836C6557-7022-41A3-A671-8CEF539FD9B8}" destId="{0D20879D-E17A-484A-A438-CDBAB12A5E17}" srcOrd="4" destOrd="0" parTransId="{7DD621C0-BD40-4D09-8411-F41F1A3BA10D}" sibTransId="{81CE5E22-0333-45A3-A6D9-A69D3EBE1829}"/>
    <dgm:cxn modelId="{40A12381-5E62-4860-BF9C-D44ECC42F331}" srcId="{836C6557-7022-41A3-A671-8CEF539FD9B8}" destId="{47E85C81-0C67-41A3-B23E-666CEB867195}" srcOrd="1" destOrd="0" parTransId="{68F1C254-1176-4388-801A-A8DCD26CD681}" sibTransId="{3F765662-1BCE-4215-A299-38F7312C94A8}"/>
    <dgm:cxn modelId="{F6FB6E9F-76FF-42BD-BF08-457321404188}" type="presOf" srcId="{DA2BFA52-67B1-45A9-B2D0-074A04A7FA2D}" destId="{1482E47A-8439-406D-9D6C-2D78BE5FC92A}" srcOrd="0" destOrd="0" presId="urn:microsoft.com/office/officeart/2005/8/layout/chart3"/>
    <dgm:cxn modelId="{F1D402A0-E7AC-478B-90A2-909B7AD3E2D7}" type="presOf" srcId="{47E85C81-0C67-41A3-B23E-666CEB867195}" destId="{F26E2177-7B5D-4618-AB51-C26CF28B958B}" srcOrd="0" destOrd="0" presId="urn:microsoft.com/office/officeart/2005/8/layout/chart3"/>
    <dgm:cxn modelId="{FA0832A1-126A-4B8A-A757-6FB7432BEE53}" type="presOf" srcId="{0D20879D-E17A-484A-A438-CDBAB12A5E17}" destId="{C2299D6E-5264-4FCC-B6E7-EF45D5385951}" srcOrd="1" destOrd="0" presId="urn:microsoft.com/office/officeart/2005/8/layout/chart3"/>
    <dgm:cxn modelId="{01593FA4-F147-474B-BAC8-291C49F50FF6}" type="presOf" srcId="{04C2D409-8482-4133-AB87-151DD642288E}" destId="{92B44176-48D1-46BA-B1D1-219C83CD585E}" srcOrd="0" destOrd="0" presId="urn:microsoft.com/office/officeart/2005/8/layout/chart3"/>
    <dgm:cxn modelId="{9504DAA4-3C61-4441-8DA0-6FA79C91A8B9}" type="presOf" srcId="{84C0CFDA-EFAB-4CF2-A745-0545126DA803}" destId="{249E1714-30D8-4FA5-9AFA-CC5C966D172A}" srcOrd="1" destOrd="0" presId="urn:microsoft.com/office/officeart/2005/8/layout/chart3"/>
    <dgm:cxn modelId="{065919B9-F795-4515-BE9A-65067C0D4222}" type="presOf" srcId="{836C6557-7022-41A3-A671-8CEF539FD9B8}" destId="{36CE4A10-C98A-4535-B10A-7546617568FE}" srcOrd="0" destOrd="0" presId="urn:microsoft.com/office/officeart/2005/8/layout/chart3"/>
    <dgm:cxn modelId="{7C61F2D2-2A9E-4438-A06B-53FFEBF5F109}" type="presOf" srcId="{2D59546A-5749-4D39-B314-98ECBEB90173}" destId="{1640BA9F-AC60-43F2-B7D6-6E9F2FC3B60D}" srcOrd="1" destOrd="0" presId="urn:microsoft.com/office/officeart/2005/8/layout/chart3"/>
    <dgm:cxn modelId="{F4F5A5D6-AF02-4104-933E-632E4297C14D}" srcId="{836C6557-7022-41A3-A671-8CEF539FD9B8}" destId="{2D59546A-5749-4D39-B314-98ECBEB90173}" srcOrd="2" destOrd="0" parTransId="{BC711AF8-4FCB-4E71-B662-0108BC94782F}" sibTransId="{4A5EE9D8-50DA-44E8-B7E0-360A8B338A8E}"/>
    <dgm:cxn modelId="{1424FEDC-E940-46D6-A42A-725864141968}" type="presOf" srcId="{2D59546A-5749-4D39-B314-98ECBEB90173}" destId="{E66B78A6-C013-4622-862D-6D6EE4F934FB}" srcOrd="0" destOrd="0" presId="urn:microsoft.com/office/officeart/2005/8/layout/chart3"/>
    <dgm:cxn modelId="{127A20E1-7C9F-4107-ACC1-A1D81661DD70}" type="presOf" srcId="{84C0CFDA-EFAB-4CF2-A745-0545126DA803}" destId="{39D81A23-36ED-4E8A-B40B-CDB03E861CE2}" srcOrd="0" destOrd="0" presId="urn:microsoft.com/office/officeart/2005/8/layout/chart3"/>
    <dgm:cxn modelId="{9A70D8AE-060B-46CA-842B-01936579B310}" type="presParOf" srcId="{36CE4A10-C98A-4535-B10A-7546617568FE}" destId="{1482E47A-8439-406D-9D6C-2D78BE5FC92A}" srcOrd="0" destOrd="0" presId="urn:microsoft.com/office/officeart/2005/8/layout/chart3"/>
    <dgm:cxn modelId="{A0DB590D-6E2A-446F-8097-ECD639CAF588}" type="presParOf" srcId="{36CE4A10-C98A-4535-B10A-7546617568FE}" destId="{B188CDB1-5B47-4772-8836-4F16287A5D56}" srcOrd="1" destOrd="0" presId="urn:microsoft.com/office/officeart/2005/8/layout/chart3"/>
    <dgm:cxn modelId="{A5D5C224-EEFE-45E1-A733-35B8543FE8F8}" type="presParOf" srcId="{36CE4A10-C98A-4535-B10A-7546617568FE}" destId="{F26E2177-7B5D-4618-AB51-C26CF28B958B}" srcOrd="2" destOrd="0" presId="urn:microsoft.com/office/officeart/2005/8/layout/chart3"/>
    <dgm:cxn modelId="{C7C8C83F-540D-4F92-9313-45237C0BAC4A}" type="presParOf" srcId="{36CE4A10-C98A-4535-B10A-7546617568FE}" destId="{ABDDDB62-99D3-400D-9D71-B221FF171430}" srcOrd="3" destOrd="0" presId="urn:microsoft.com/office/officeart/2005/8/layout/chart3"/>
    <dgm:cxn modelId="{7DA4A921-B416-4139-BB14-3A2B52ACAC8E}" type="presParOf" srcId="{36CE4A10-C98A-4535-B10A-7546617568FE}" destId="{E66B78A6-C013-4622-862D-6D6EE4F934FB}" srcOrd="4" destOrd="0" presId="urn:microsoft.com/office/officeart/2005/8/layout/chart3"/>
    <dgm:cxn modelId="{45F7922F-FAE7-4560-8C5E-1FB61F56AD09}" type="presParOf" srcId="{36CE4A10-C98A-4535-B10A-7546617568FE}" destId="{1640BA9F-AC60-43F2-B7D6-6E9F2FC3B60D}" srcOrd="5" destOrd="0" presId="urn:microsoft.com/office/officeart/2005/8/layout/chart3"/>
    <dgm:cxn modelId="{BE20E716-4A50-4DF9-A9CE-34E4A1129D31}" type="presParOf" srcId="{36CE4A10-C98A-4535-B10A-7546617568FE}" destId="{39D81A23-36ED-4E8A-B40B-CDB03E861CE2}" srcOrd="6" destOrd="0" presId="urn:microsoft.com/office/officeart/2005/8/layout/chart3"/>
    <dgm:cxn modelId="{5F5EC812-BDE9-4E9F-AF26-0C79062A8F7A}" type="presParOf" srcId="{36CE4A10-C98A-4535-B10A-7546617568FE}" destId="{249E1714-30D8-4FA5-9AFA-CC5C966D172A}" srcOrd="7" destOrd="0" presId="urn:microsoft.com/office/officeart/2005/8/layout/chart3"/>
    <dgm:cxn modelId="{F87679CB-6A8D-4A49-8924-8BF4CEEDD294}" type="presParOf" srcId="{36CE4A10-C98A-4535-B10A-7546617568FE}" destId="{0F1EFB5D-E0C7-4904-80C6-2250BEE0F375}" srcOrd="8" destOrd="0" presId="urn:microsoft.com/office/officeart/2005/8/layout/chart3"/>
    <dgm:cxn modelId="{53C52361-6DC2-4A1C-8D40-4EBDAF8ABA3F}" type="presParOf" srcId="{36CE4A10-C98A-4535-B10A-7546617568FE}" destId="{C2299D6E-5264-4FCC-B6E7-EF45D5385951}" srcOrd="9" destOrd="0" presId="urn:microsoft.com/office/officeart/2005/8/layout/chart3"/>
    <dgm:cxn modelId="{D59162B0-13A4-4D3A-AA6A-580EE2C45F53}" type="presParOf" srcId="{36CE4A10-C98A-4535-B10A-7546617568FE}" destId="{92B44176-48D1-46BA-B1D1-219C83CD585E}" srcOrd="10" destOrd="0" presId="urn:microsoft.com/office/officeart/2005/8/layout/chart3"/>
    <dgm:cxn modelId="{94C853D5-0017-4F78-9571-33E093986B4F}" type="presParOf" srcId="{36CE4A10-C98A-4535-B10A-7546617568FE}" destId="{5EE0F04F-CF7C-47AA-8D90-8C14FD3C0C44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6C6557-7022-41A3-A671-8CEF539FD9B8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2BFA52-67B1-45A9-B2D0-074A04A7FA2D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4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gm:t>
    </dgm:pt>
    <dgm:pt modelId="{D2213E09-6617-4059-ACE8-7C87A0552CA4}" type="parTrans" cxnId="{3F5FEA40-D824-483E-A855-717837D9F23D}">
      <dgm:prSet/>
      <dgm:spPr/>
      <dgm:t>
        <a:bodyPr/>
        <a:lstStyle/>
        <a:p>
          <a:endParaRPr lang="ru-RU"/>
        </a:p>
      </dgm:t>
    </dgm:pt>
    <dgm:pt modelId="{9E0A3EBB-D6B8-454D-BB46-F370ED4E946B}" type="sibTrans" cxnId="{3F5FEA40-D824-483E-A855-717837D9F23D}">
      <dgm:prSet/>
      <dgm:spPr/>
      <dgm:t>
        <a:bodyPr/>
        <a:lstStyle/>
        <a:p>
          <a:endParaRPr lang="ru-RU"/>
        </a:p>
      </dgm:t>
    </dgm:pt>
    <dgm:pt modelId="{47E85C81-0C67-41A3-B23E-666CEB867195}">
      <dgm:prSet phldrT="[Текст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dirty="0"/>
        </a:p>
      </dgm:t>
    </dgm:pt>
    <dgm:pt modelId="{68F1C254-1176-4388-801A-A8DCD26CD681}" type="parTrans" cxnId="{40A12381-5E62-4860-BF9C-D44ECC42F331}">
      <dgm:prSet/>
      <dgm:spPr/>
      <dgm:t>
        <a:bodyPr/>
        <a:lstStyle/>
        <a:p>
          <a:endParaRPr lang="ru-RU"/>
        </a:p>
      </dgm:t>
    </dgm:pt>
    <dgm:pt modelId="{3F765662-1BCE-4215-A299-38F7312C94A8}" type="sibTrans" cxnId="{40A12381-5E62-4860-BF9C-D44ECC42F331}">
      <dgm:prSet/>
      <dgm:spPr/>
      <dgm:t>
        <a:bodyPr/>
        <a:lstStyle/>
        <a:p>
          <a:endParaRPr lang="ru-RU"/>
        </a:p>
      </dgm:t>
    </dgm:pt>
    <dgm:pt modelId="{2D59546A-5749-4D39-B314-98ECBEB90173}">
      <dgm:prSet phldrT="[Текст]"/>
      <dgm:spPr>
        <a:solidFill>
          <a:srgbClr val="00B0F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dirty="0"/>
        </a:p>
      </dgm:t>
    </dgm:pt>
    <dgm:pt modelId="{BC711AF8-4FCB-4E71-B662-0108BC94782F}" type="parTrans" cxnId="{F4F5A5D6-AF02-4104-933E-632E4297C14D}">
      <dgm:prSet/>
      <dgm:spPr/>
      <dgm:t>
        <a:bodyPr/>
        <a:lstStyle/>
        <a:p>
          <a:endParaRPr lang="ru-RU"/>
        </a:p>
      </dgm:t>
    </dgm:pt>
    <dgm:pt modelId="{4A5EE9D8-50DA-44E8-B7E0-360A8B338A8E}" type="sibTrans" cxnId="{F4F5A5D6-AF02-4104-933E-632E4297C14D}">
      <dgm:prSet/>
      <dgm:spPr/>
      <dgm:t>
        <a:bodyPr/>
        <a:lstStyle/>
        <a:p>
          <a:endParaRPr lang="ru-RU"/>
        </a:p>
      </dgm:t>
    </dgm:pt>
    <dgm:pt modelId="{84C0CFDA-EFAB-4CF2-A745-0545126DA803}">
      <dgm:prSet custT="1"/>
      <dgm:spPr>
        <a:solidFill>
          <a:srgbClr val="FFFF00"/>
        </a:solidFill>
      </dgm:spPr>
      <dgm:t>
        <a:bodyPr/>
        <a:lstStyle/>
        <a:p>
          <a:r>
            <a:rPr lang="ru-RU" sz="105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dirty="0"/>
        </a:p>
      </dgm:t>
    </dgm:pt>
    <dgm:pt modelId="{9D40E5D1-96C2-4C20-BDC9-78A6C1093098}" type="parTrans" cxnId="{8E852861-892E-4764-8A0D-155CAF87CE86}">
      <dgm:prSet/>
      <dgm:spPr/>
      <dgm:t>
        <a:bodyPr/>
        <a:lstStyle/>
        <a:p>
          <a:endParaRPr lang="ru-RU"/>
        </a:p>
      </dgm:t>
    </dgm:pt>
    <dgm:pt modelId="{3869CD12-6ADF-421D-9B95-33C2EA94E7FD}" type="sibTrans" cxnId="{8E852861-892E-4764-8A0D-155CAF87CE86}">
      <dgm:prSet/>
      <dgm:spPr/>
      <dgm:t>
        <a:bodyPr/>
        <a:lstStyle/>
        <a:p>
          <a:endParaRPr lang="ru-RU"/>
        </a:p>
      </dgm:t>
    </dgm:pt>
    <dgm:pt modelId="{0D20879D-E17A-484A-A438-CDBAB12A5E1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dirty="0"/>
        </a:p>
      </dgm:t>
    </dgm:pt>
    <dgm:pt modelId="{7DD621C0-BD40-4D09-8411-F41F1A3BA10D}" type="parTrans" cxnId="{BC8A4C4B-3F6D-49D0-A744-9A2F76407B93}">
      <dgm:prSet/>
      <dgm:spPr/>
      <dgm:t>
        <a:bodyPr/>
        <a:lstStyle/>
        <a:p>
          <a:endParaRPr lang="ru-RU"/>
        </a:p>
      </dgm:t>
    </dgm:pt>
    <dgm:pt modelId="{81CE5E22-0333-45A3-A6D9-A69D3EBE1829}" type="sibTrans" cxnId="{BC8A4C4B-3F6D-49D0-A744-9A2F76407B93}">
      <dgm:prSet/>
      <dgm:spPr/>
      <dgm:t>
        <a:bodyPr/>
        <a:lstStyle/>
        <a:p>
          <a:endParaRPr lang="ru-RU"/>
        </a:p>
      </dgm:t>
    </dgm:pt>
    <dgm:pt modelId="{04C2D409-8482-4133-AB87-151DD642288E}">
      <dgm:prSet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gm:t>
    </dgm:pt>
    <dgm:pt modelId="{AF044B37-F14D-4E84-AAD4-E9145266B8D9}" type="parTrans" cxnId="{9CA46720-C1D0-4FCC-9503-2CF512624E8D}">
      <dgm:prSet/>
      <dgm:spPr/>
      <dgm:t>
        <a:bodyPr/>
        <a:lstStyle/>
        <a:p>
          <a:endParaRPr lang="ru-RU"/>
        </a:p>
      </dgm:t>
    </dgm:pt>
    <dgm:pt modelId="{8925E1D4-188C-4EDF-A6EC-7D23762CB397}" type="sibTrans" cxnId="{9CA46720-C1D0-4FCC-9503-2CF512624E8D}">
      <dgm:prSet/>
      <dgm:spPr/>
      <dgm:t>
        <a:bodyPr/>
        <a:lstStyle/>
        <a:p>
          <a:endParaRPr lang="ru-RU"/>
        </a:p>
      </dgm:t>
    </dgm:pt>
    <dgm:pt modelId="{36CE4A10-C98A-4535-B10A-7546617568FE}" type="pres">
      <dgm:prSet presAssocID="{836C6557-7022-41A3-A671-8CEF539FD9B8}" presName="compositeShape" presStyleCnt="0">
        <dgm:presLayoutVars>
          <dgm:chMax val="7"/>
          <dgm:dir/>
          <dgm:resizeHandles val="exact"/>
        </dgm:presLayoutVars>
      </dgm:prSet>
      <dgm:spPr/>
    </dgm:pt>
    <dgm:pt modelId="{1482E47A-8439-406D-9D6C-2D78BE5FC92A}" type="pres">
      <dgm:prSet presAssocID="{836C6557-7022-41A3-A671-8CEF539FD9B8}" presName="wedge1" presStyleLbl="node1" presStyleIdx="0" presStyleCnt="6" custLinFactNeighborX="-3112" custLinFactNeighborY="5185"/>
      <dgm:spPr/>
    </dgm:pt>
    <dgm:pt modelId="{B188CDB1-5B47-4772-8836-4F16287A5D56}" type="pres">
      <dgm:prSet presAssocID="{836C6557-7022-41A3-A671-8CEF539FD9B8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6E2177-7B5D-4618-AB51-C26CF28B958B}" type="pres">
      <dgm:prSet presAssocID="{836C6557-7022-41A3-A671-8CEF539FD9B8}" presName="wedge2" presStyleLbl="node1" presStyleIdx="1" presStyleCnt="6"/>
      <dgm:spPr/>
    </dgm:pt>
    <dgm:pt modelId="{ABDDDB62-99D3-400D-9D71-B221FF171430}" type="pres">
      <dgm:prSet presAssocID="{836C6557-7022-41A3-A671-8CEF539FD9B8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B78A6-C013-4622-862D-6D6EE4F934FB}" type="pres">
      <dgm:prSet presAssocID="{836C6557-7022-41A3-A671-8CEF539FD9B8}" presName="wedge3" presStyleLbl="node1" presStyleIdx="2" presStyleCnt="6"/>
      <dgm:spPr/>
    </dgm:pt>
    <dgm:pt modelId="{1640BA9F-AC60-43F2-B7D6-6E9F2FC3B60D}" type="pres">
      <dgm:prSet presAssocID="{836C6557-7022-41A3-A671-8CEF539FD9B8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9D81A23-36ED-4E8A-B40B-CDB03E861CE2}" type="pres">
      <dgm:prSet presAssocID="{836C6557-7022-41A3-A671-8CEF539FD9B8}" presName="wedge4" presStyleLbl="node1" presStyleIdx="3" presStyleCnt="6"/>
      <dgm:spPr/>
    </dgm:pt>
    <dgm:pt modelId="{249E1714-30D8-4FA5-9AFA-CC5C966D172A}" type="pres">
      <dgm:prSet presAssocID="{836C6557-7022-41A3-A671-8CEF539FD9B8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F1EFB5D-E0C7-4904-80C6-2250BEE0F375}" type="pres">
      <dgm:prSet presAssocID="{836C6557-7022-41A3-A671-8CEF539FD9B8}" presName="wedge5" presStyleLbl="node1" presStyleIdx="4" presStyleCnt="6"/>
      <dgm:spPr/>
    </dgm:pt>
    <dgm:pt modelId="{C2299D6E-5264-4FCC-B6E7-EF45D5385951}" type="pres">
      <dgm:prSet presAssocID="{836C6557-7022-41A3-A671-8CEF539FD9B8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2B44176-48D1-46BA-B1D1-219C83CD585E}" type="pres">
      <dgm:prSet presAssocID="{836C6557-7022-41A3-A671-8CEF539FD9B8}" presName="wedge6" presStyleLbl="node1" presStyleIdx="5" presStyleCnt="6"/>
      <dgm:spPr/>
    </dgm:pt>
    <dgm:pt modelId="{5EE0F04F-CF7C-47AA-8D90-8C14FD3C0C44}" type="pres">
      <dgm:prSet presAssocID="{836C6557-7022-41A3-A671-8CEF539FD9B8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A52B101-8391-446C-BD46-8BF25D1894D7}" type="presOf" srcId="{DA2BFA52-67B1-45A9-B2D0-074A04A7FA2D}" destId="{B188CDB1-5B47-4772-8836-4F16287A5D56}" srcOrd="1" destOrd="0" presId="urn:microsoft.com/office/officeart/2005/8/layout/chart3"/>
    <dgm:cxn modelId="{16591D03-4190-418F-BD00-C693378144F6}" type="presOf" srcId="{04C2D409-8482-4133-AB87-151DD642288E}" destId="{5EE0F04F-CF7C-47AA-8D90-8C14FD3C0C44}" srcOrd="1" destOrd="0" presId="urn:microsoft.com/office/officeart/2005/8/layout/chart3"/>
    <dgm:cxn modelId="{F6BED316-1868-4606-B6D3-C6258FB8A30D}" type="presOf" srcId="{47E85C81-0C67-41A3-B23E-666CEB867195}" destId="{ABDDDB62-99D3-400D-9D71-B221FF171430}" srcOrd="1" destOrd="0" presId="urn:microsoft.com/office/officeart/2005/8/layout/chart3"/>
    <dgm:cxn modelId="{9CA46720-C1D0-4FCC-9503-2CF512624E8D}" srcId="{836C6557-7022-41A3-A671-8CEF539FD9B8}" destId="{04C2D409-8482-4133-AB87-151DD642288E}" srcOrd="5" destOrd="0" parTransId="{AF044B37-F14D-4E84-AAD4-E9145266B8D9}" sibTransId="{8925E1D4-188C-4EDF-A6EC-7D23762CB397}"/>
    <dgm:cxn modelId="{B03FCE2A-239B-421D-88D5-A73E811C81B9}" type="presOf" srcId="{0D20879D-E17A-484A-A438-CDBAB12A5E17}" destId="{0F1EFB5D-E0C7-4904-80C6-2250BEE0F375}" srcOrd="0" destOrd="0" presId="urn:microsoft.com/office/officeart/2005/8/layout/chart3"/>
    <dgm:cxn modelId="{3F5FEA40-D824-483E-A855-717837D9F23D}" srcId="{836C6557-7022-41A3-A671-8CEF539FD9B8}" destId="{DA2BFA52-67B1-45A9-B2D0-074A04A7FA2D}" srcOrd="0" destOrd="0" parTransId="{D2213E09-6617-4059-ACE8-7C87A0552CA4}" sibTransId="{9E0A3EBB-D6B8-454D-BB46-F370ED4E946B}"/>
    <dgm:cxn modelId="{8E852861-892E-4764-8A0D-155CAF87CE86}" srcId="{836C6557-7022-41A3-A671-8CEF539FD9B8}" destId="{84C0CFDA-EFAB-4CF2-A745-0545126DA803}" srcOrd="3" destOrd="0" parTransId="{9D40E5D1-96C2-4C20-BDC9-78A6C1093098}" sibTransId="{3869CD12-6ADF-421D-9B95-33C2EA94E7FD}"/>
    <dgm:cxn modelId="{BC8A4C4B-3F6D-49D0-A744-9A2F76407B93}" srcId="{836C6557-7022-41A3-A671-8CEF539FD9B8}" destId="{0D20879D-E17A-484A-A438-CDBAB12A5E17}" srcOrd="4" destOrd="0" parTransId="{7DD621C0-BD40-4D09-8411-F41F1A3BA10D}" sibTransId="{81CE5E22-0333-45A3-A6D9-A69D3EBE1829}"/>
    <dgm:cxn modelId="{40A12381-5E62-4860-BF9C-D44ECC42F331}" srcId="{836C6557-7022-41A3-A671-8CEF539FD9B8}" destId="{47E85C81-0C67-41A3-B23E-666CEB867195}" srcOrd="1" destOrd="0" parTransId="{68F1C254-1176-4388-801A-A8DCD26CD681}" sibTransId="{3F765662-1BCE-4215-A299-38F7312C94A8}"/>
    <dgm:cxn modelId="{F6FB6E9F-76FF-42BD-BF08-457321404188}" type="presOf" srcId="{DA2BFA52-67B1-45A9-B2D0-074A04A7FA2D}" destId="{1482E47A-8439-406D-9D6C-2D78BE5FC92A}" srcOrd="0" destOrd="0" presId="urn:microsoft.com/office/officeart/2005/8/layout/chart3"/>
    <dgm:cxn modelId="{F1D402A0-E7AC-478B-90A2-909B7AD3E2D7}" type="presOf" srcId="{47E85C81-0C67-41A3-B23E-666CEB867195}" destId="{F26E2177-7B5D-4618-AB51-C26CF28B958B}" srcOrd="0" destOrd="0" presId="urn:microsoft.com/office/officeart/2005/8/layout/chart3"/>
    <dgm:cxn modelId="{FA0832A1-126A-4B8A-A757-6FB7432BEE53}" type="presOf" srcId="{0D20879D-E17A-484A-A438-CDBAB12A5E17}" destId="{C2299D6E-5264-4FCC-B6E7-EF45D5385951}" srcOrd="1" destOrd="0" presId="urn:microsoft.com/office/officeart/2005/8/layout/chart3"/>
    <dgm:cxn modelId="{01593FA4-F147-474B-BAC8-291C49F50FF6}" type="presOf" srcId="{04C2D409-8482-4133-AB87-151DD642288E}" destId="{92B44176-48D1-46BA-B1D1-219C83CD585E}" srcOrd="0" destOrd="0" presId="urn:microsoft.com/office/officeart/2005/8/layout/chart3"/>
    <dgm:cxn modelId="{9504DAA4-3C61-4441-8DA0-6FA79C91A8B9}" type="presOf" srcId="{84C0CFDA-EFAB-4CF2-A745-0545126DA803}" destId="{249E1714-30D8-4FA5-9AFA-CC5C966D172A}" srcOrd="1" destOrd="0" presId="urn:microsoft.com/office/officeart/2005/8/layout/chart3"/>
    <dgm:cxn modelId="{065919B9-F795-4515-BE9A-65067C0D4222}" type="presOf" srcId="{836C6557-7022-41A3-A671-8CEF539FD9B8}" destId="{36CE4A10-C98A-4535-B10A-7546617568FE}" srcOrd="0" destOrd="0" presId="urn:microsoft.com/office/officeart/2005/8/layout/chart3"/>
    <dgm:cxn modelId="{7C61F2D2-2A9E-4438-A06B-53FFEBF5F109}" type="presOf" srcId="{2D59546A-5749-4D39-B314-98ECBEB90173}" destId="{1640BA9F-AC60-43F2-B7D6-6E9F2FC3B60D}" srcOrd="1" destOrd="0" presId="urn:microsoft.com/office/officeart/2005/8/layout/chart3"/>
    <dgm:cxn modelId="{F4F5A5D6-AF02-4104-933E-632E4297C14D}" srcId="{836C6557-7022-41A3-A671-8CEF539FD9B8}" destId="{2D59546A-5749-4D39-B314-98ECBEB90173}" srcOrd="2" destOrd="0" parTransId="{BC711AF8-4FCB-4E71-B662-0108BC94782F}" sibTransId="{4A5EE9D8-50DA-44E8-B7E0-360A8B338A8E}"/>
    <dgm:cxn modelId="{1424FEDC-E940-46D6-A42A-725864141968}" type="presOf" srcId="{2D59546A-5749-4D39-B314-98ECBEB90173}" destId="{E66B78A6-C013-4622-862D-6D6EE4F934FB}" srcOrd="0" destOrd="0" presId="urn:microsoft.com/office/officeart/2005/8/layout/chart3"/>
    <dgm:cxn modelId="{127A20E1-7C9F-4107-ACC1-A1D81661DD70}" type="presOf" srcId="{84C0CFDA-EFAB-4CF2-A745-0545126DA803}" destId="{39D81A23-36ED-4E8A-B40B-CDB03E861CE2}" srcOrd="0" destOrd="0" presId="urn:microsoft.com/office/officeart/2005/8/layout/chart3"/>
    <dgm:cxn modelId="{9A70D8AE-060B-46CA-842B-01936579B310}" type="presParOf" srcId="{36CE4A10-C98A-4535-B10A-7546617568FE}" destId="{1482E47A-8439-406D-9D6C-2D78BE5FC92A}" srcOrd="0" destOrd="0" presId="urn:microsoft.com/office/officeart/2005/8/layout/chart3"/>
    <dgm:cxn modelId="{A0DB590D-6E2A-446F-8097-ECD639CAF588}" type="presParOf" srcId="{36CE4A10-C98A-4535-B10A-7546617568FE}" destId="{B188CDB1-5B47-4772-8836-4F16287A5D56}" srcOrd="1" destOrd="0" presId="urn:microsoft.com/office/officeart/2005/8/layout/chart3"/>
    <dgm:cxn modelId="{A5D5C224-EEFE-45E1-A733-35B8543FE8F8}" type="presParOf" srcId="{36CE4A10-C98A-4535-B10A-7546617568FE}" destId="{F26E2177-7B5D-4618-AB51-C26CF28B958B}" srcOrd="2" destOrd="0" presId="urn:microsoft.com/office/officeart/2005/8/layout/chart3"/>
    <dgm:cxn modelId="{C7C8C83F-540D-4F92-9313-45237C0BAC4A}" type="presParOf" srcId="{36CE4A10-C98A-4535-B10A-7546617568FE}" destId="{ABDDDB62-99D3-400D-9D71-B221FF171430}" srcOrd="3" destOrd="0" presId="urn:microsoft.com/office/officeart/2005/8/layout/chart3"/>
    <dgm:cxn modelId="{7DA4A921-B416-4139-BB14-3A2B52ACAC8E}" type="presParOf" srcId="{36CE4A10-C98A-4535-B10A-7546617568FE}" destId="{E66B78A6-C013-4622-862D-6D6EE4F934FB}" srcOrd="4" destOrd="0" presId="urn:microsoft.com/office/officeart/2005/8/layout/chart3"/>
    <dgm:cxn modelId="{45F7922F-FAE7-4560-8C5E-1FB61F56AD09}" type="presParOf" srcId="{36CE4A10-C98A-4535-B10A-7546617568FE}" destId="{1640BA9F-AC60-43F2-B7D6-6E9F2FC3B60D}" srcOrd="5" destOrd="0" presId="urn:microsoft.com/office/officeart/2005/8/layout/chart3"/>
    <dgm:cxn modelId="{BE20E716-4A50-4DF9-A9CE-34E4A1129D31}" type="presParOf" srcId="{36CE4A10-C98A-4535-B10A-7546617568FE}" destId="{39D81A23-36ED-4E8A-B40B-CDB03E861CE2}" srcOrd="6" destOrd="0" presId="urn:microsoft.com/office/officeart/2005/8/layout/chart3"/>
    <dgm:cxn modelId="{5F5EC812-BDE9-4E9F-AF26-0C79062A8F7A}" type="presParOf" srcId="{36CE4A10-C98A-4535-B10A-7546617568FE}" destId="{249E1714-30D8-4FA5-9AFA-CC5C966D172A}" srcOrd="7" destOrd="0" presId="urn:microsoft.com/office/officeart/2005/8/layout/chart3"/>
    <dgm:cxn modelId="{F87679CB-6A8D-4A49-8924-8BF4CEEDD294}" type="presParOf" srcId="{36CE4A10-C98A-4535-B10A-7546617568FE}" destId="{0F1EFB5D-E0C7-4904-80C6-2250BEE0F375}" srcOrd="8" destOrd="0" presId="urn:microsoft.com/office/officeart/2005/8/layout/chart3"/>
    <dgm:cxn modelId="{53C52361-6DC2-4A1C-8D40-4EBDAF8ABA3F}" type="presParOf" srcId="{36CE4A10-C98A-4535-B10A-7546617568FE}" destId="{C2299D6E-5264-4FCC-B6E7-EF45D5385951}" srcOrd="9" destOrd="0" presId="urn:microsoft.com/office/officeart/2005/8/layout/chart3"/>
    <dgm:cxn modelId="{D59162B0-13A4-4D3A-AA6A-580EE2C45F53}" type="presParOf" srcId="{36CE4A10-C98A-4535-B10A-7546617568FE}" destId="{92B44176-48D1-46BA-B1D1-219C83CD585E}" srcOrd="10" destOrd="0" presId="urn:microsoft.com/office/officeart/2005/8/layout/chart3"/>
    <dgm:cxn modelId="{94C853D5-0017-4F78-9571-33E093986B4F}" type="presParOf" srcId="{36CE4A10-C98A-4535-B10A-7546617568FE}" destId="{5EE0F04F-CF7C-47AA-8D90-8C14FD3C0C44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6C6557-7022-41A3-A671-8CEF539FD9B8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2BFA52-67B1-45A9-B2D0-074A04A7FA2D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4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gm:t>
    </dgm:pt>
    <dgm:pt modelId="{D2213E09-6617-4059-ACE8-7C87A0552CA4}" type="parTrans" cxnId="{3F5FEA40-D824-483E-A855-717837D9F23D}">
      <dgm:prSet/>
      <dgm:spPr/>
      <dgm:t>
        <a:bodyPr/>
        <a:lstStyle/>
        <a:p>
          <a:endParaRPr lang="ru-RU"/>
        </a:p>
      </dgm:t>
    </dgm:pt>
    <dgm:pt modelId="{9E0A3EBB-D6B8-454D-BB46-F370ED4E946B}" type="sibTrans" cxnId="{3F5FEA40-D824-483E-A855-717837D9F23D}">
      <dgm:prSet/>
      <dgm:spPr/>
      <dgm:t>
        <a:bodyPr/>
        <a:lstStyle/>
        <a:p>
          <a:endParaRPr lang="ru-RU"/>
        </a:p>
      </dgm:t>
    </dgm:pt>
    <dgm:pt modelId="{47E85C81-0C67-41A3-B23E-666CEB867195}">
      <dgm:prSet phldrT="[Текст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dirty="0"/>
        </a:p>
      </dgm:t>
    </dgm:pt>
    <dgm:pt modelId="{68F1C254-1176-4388-801A-A8DCD26CD681}" type="parTrans" cxnId="{40A12381-5E62-4860-BF9C-D44ECC42F331}">
      <dgm:prSet/>
      <dgm:spPr/>
      <dgm:t>
        <a:bodyPr/>
        <a:lstStyle/>
        <a:p>
          <a:endParaRPr lang="ru-RU"/>
        </a:p>
      </dgm:t>
    </dgm:pt>
    <dgm:pt modelId="{3F765662-1BCE-4215-A299-38F7312C94A8}" type="sibTrans" cxnId="{40A12381-5E62-4860-BF9C-D44ECC42F331}">
      <dgm:prSet/>
      <dgm:spPr/>
      <dgm:t>
        <a:bodyPr/>
        <a:lstStyle/>
        <a:p>
          <a:endParaRPr lang="ru-RU"/>
        </a:p>
      </dgm:t>
    </dgm:pt>
    <dgm:pt modelId="{2D59546A-5749-4D39-B314-98ECBEB90173}">
      <dgm:prSet phldrT="[Текст]"/>
      <dgm:spPr>
        <a:solidFill>
          <a:srgbClr val="00B0F0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dirty="0"/>
        </a:p>
      </dgm:t>
    </dgm:pt>
    <dgm:pt modelId="{BC711AF8-4FCB-4E71-B662-0108BC94782F}" type="parTrans" cxnId="{F4F5A5D6-AF02-4104-933E-632E4297C14D}">
      <dgm:prSet/>
      <dgm:spPr/>
      <dgm:t>
        <a:bodyPr/>
        <a:lstStyle/>
        <a:p>
          <a:endParaRPr lang="ru-RU"/>
        </a:p>
      </dgm:t>
    </dgm:pt>
    <dgm:pt modelId="{4A5EE9D8-50DA-44E8-B7E0-360A8B338A8E}" type="sibTrans" cxnId="{F4F5A5D6-AF02-4104-933E-632E4297C14D}">
      <dgm:prSet/>
      <dgm:spPr/>
      <dgm:t>
        <a:bodyPr/>
        <a:lstStyle/>
        <a:p>
          <a:endParaRPr lang="ru-RU"/>
        </a:p>
      </dgm:t>
    </dgm:pt>
    <dgm:pt modelId="{84C0CFDA-EFAB-4CF2-A745-0545126DA803}">
      <dgm:prSet custT="1"/>
      <dgm:spPr>
        <a:solidFill>
          <a:srgbClr val="FFFF00"/>
        </a:solidFill>
      </dgm:spPr>
      <dgm:t>
        <a:bodyPr/>
        <a:lstStyle/>
        <a:p>
          <a:r>
            <a:rPr lang="ru-RU" sz="105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dirty="0"/>
        </a:p>
      </dgm:t>
    </dgm:pt>
    <dgm:pt modelId="{9D40E5D1-96C2-4C20-BDC9-78A6C1093098}" type="parTrans" cxnId="{8E852861-892E-4764-8A0D-155CAF87CE86}">
      <dgm:prSet/>
      <dgm:spPr/>
      <dgm:t>
        <a:bodyPr/>
        <a:lstStyle/>
        <a:p>
          <a:endParaRPr lang="ru-RU"/>
        </a:p>
      </dgm:t>
    </dgm:pt>
    <dgm:pt modelId="{3869CD12-6ADF-421D-9B95-33C2EA94E7FD}" type="sibTrans" cxnId="{8E852861-892E-4764-8A0D-155CAF87CE86}">
      <dgm:prSet/>
      <dgm:spPr/>
      <dgm:t>
        <a:bodyPr/>
        <a:lstStyle/>
        <a:p>
          <a:endParaRPr lang="ru-RU"/>
        </a:p>
      </dgm:t>
    </dgm:pt>
    <dgm:pt modelId="{0D20879D-E17A-484A-A438-CDBAB12A5E1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dirty="0"/>
        </a:p>
      </dgm:t>
    </dgm:pt>
    <dgm:pt modelId="{7DD621C0-BD40-4D09-8411-F41F1A3BA10D}" type="parTrans" cxnId="{BC8A4C4B-3F6D-49D0-A744-9A2F76407B93}">
      <dgm:prSet/>
      <dgm:spPr/>
      <dgm:t>
        <a:bodyPr/>
        <a:lstStyle/>
        <a:p>
          <a:endParaRPr lang="ru-RU"/>
        </a:p>
      </dgm:t>
    </dgm:pt>
    <dgm:pt modelId="{81CE5E22-0333-45A3-A6D9-A69D3EBE1829}" type="sibTrans" cxnId="{BC8A4C4B-3F6D-49D0-A744-9A2F76407B93}">
      <dgm:prSet/>
      <dgm:spPr/>
      <dgm:t>
        <a:bodyPr/>
        <a:lstStyle/>
        <a:p>
          <a:endParaRPr lang="ru-RU"/>
        </a:p>
      </dgm:t>
    </dgm:pt>
    <dgm:pt modelId="{04C2D409-8482-4133-AB87-151DD642288E}">
      <dgm:prSet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ru-RU" sz="16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gm:t>
    </dgm:pt>
    <dgm:pt modelId="{AF044B37-F14D-4E84-AAD4-E9145266B8D9}" type="parTrans" cxnId="{9CA46720-C1D0-4FCC-9503-2CF512624E8D}">
      <dgm:prSet/>
      <dgm:spPr/>
      <dgm:t>
        <a:bodyPr/>
        <a:lstStyle/>
        <a:p>
          <a:endParaRPr lang="ru-RU"/>
        </a:p>
      </dgm:t>
    </dgm:pt>
    <dgm:pt modelId="{8925E1D4-188C-4EDF-A6EC-7D23762CB397}" type="sibTrans" cxnId="{9CA46720-C1D0-4FCC-9503-2CF512624E8D}">
      <dgm:prSet/>
      <dgm:spPr/>
      <dgm:t>
        <a:bodyPr/>
        <a:lstStyle/>
        <a:p>
          <a:endParaRPr lang="ru-RU"/>
        </a:p>
      </dgm:t>
    </dgm:pt>
    <dgm:pt modelId="{36CE4A10-C98A-4535-B10A-7546617568FE}" type="pres">
      <dgm:prSet presAssocID="{836C6557-7022-41A3-A671-8CEF539FD9B8}" presName="compositeShape" presStyleCnt="0">
        <dgm:presLayoutVars>
          <dgm:chMax val="7"/>
          <dgm:dir/>
          <dgm:resizeHandles val="exact"/>
        </dgm:presLayoutVars>
      </dgm:prSet>
      <dgm:spPr/>
    </dgm:pt>
    <dgm:pt modelId="{1482E47A-8439-406D-9D6C-2D78BE5FC92A}" type="pres">
      <dgm:prSet presAssocID="{836C6557-7022-41A3-A671-8CEF539FD9B8}" presName="wedge1" presStyleLbl="node1" presStyleIdx="0" presStyleCnt="6" custLinFactNeighborX="-3112" custLinFactNeighborY="5185"/>
      <dgm:spPr/>
    </dgm:pt>
    <dgm:pt modelId="{B188CDB1-5B47-4772-8836-4F16287A5D56}" type="pres">
      <dgm:prSet presAssocID="{836C6557-7022-41A3-A671-8CEF539FD9B8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6E2177-7B5D-4618-AB51-C26CF28B958B}" type="pres">
      <dgm:prSet presAssocID="{836C6557-7022-41A3-A671-8CEF539FD9B8}" presName="wedge2" presStyleLbl="node1" presStyleIdx="1" presStyleCnt="6"/>
      <dgm:spPr/>
    </dgm:pt>
    <dgm:pt modelId="{ABDDDB62-99D3-400D-9D71-B221FF171430}" type="pres">
      <dgm:prSet presAssocID="{836C6557-7022-41A3-A671-8CEF539FD9B8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66B78A6-C013-4622-862D-6D6EE4F934FB}" type="pres">
      <dgm:prSet presAssocID="{836C6557-7022-41A3-A671-8CEF539FD9B8}" presName="wedge3" presStyleLbl="node1" presStyleIdx="2" presStyleCnt="6"/>
      <dgm:spPr/>
    </dgm:pt>
    <dgm:pt modelId="{1640BA9F-AC60-43F2-B7D6-6E9F2FC3B60D}" type="pres">
      <dgm:prSet presAssocID="{836C6557-7022-41A3-A671-8CEF539FD9B8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9D81A23-36ED-4E8A-B40B-CDB03E861CE2}" type="pres">
      <dgm:prSet presAssocID="{836C6557-7022-41A3-A671-8CEF539FD9B8}" presName="wedge4" presStyleLbl="node1" presStyleIdx="3" presStyleCnt="6"/>
      <dgm:spPr/>
    </dgm:pt>
    <dgm:pt modelId="{249E1714-30D8-4FA5-9AFA-CC5C966D172A}" type="pres">
      <dgm:prSet presAssocID="{836C6557-7022-41A3-A671-8CEF539FD9B8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F1EFB5D-E0C7-4904-80C6-2250BEE0F375}" type="pres">
      <dgm:prSet presAssocID="{836C6557-7022-41A3-A671-8CEF539FD9B8}" presName="wedge5" presStyleLbl="node1" presStyleIdx="4" presStyleCnt="6"/>
      <dgm:spPr/>
    </dgm:pt>
    <dgm:pt modelId="{C2299D6E-5264-4FCC-B6E7-EF45D5385951}" type="pres">
      <dgm:prSet presAssocID="{836C6557-7022-41A3-A671-8CEF539FD9B8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2B44176-48D1-46BA-B1D1-219C83CD585E}" type="pres">
      <dgm:prSet presAssocID="{836C6557-7022-41A3-A671-8CEF539FD9B8}" presName="wedge6" presStyleLbl="node1" presStyleIdx="5" presStyleCnt="6"/>
      <dgm:spPr/>
    </dgm:pt>
    <dgm:pt modelId="{5EE0F04F-CF7C-47AA-8D90-8C14FD3C0C44}" type="pres">
      <dgm:prSet presAssocID="{836C6557-7022-41A3-A671-8CEF539FD9B8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A52B101-8391-446C-BD46-8BF25D1894D7}" type="presOf" srcId="{DA2BFA52-67B1-45A9-B2D0-074A04A7FA2D}" destId="{B188CDB1-5B47-4772-8836-4F16287A5D56}" srcOrd="1" destOrd="0" presId="urn:microsoft.com/office/officeart/2005/8/layout/chart3"/>
    <dgm:cxn modelId="{16591D03-4190-418F-BD00-C693378144F6}" type="presOf" srcId="{04C2D409-8482-4133-AB87-151DD642288E}" destId="{5EE0F04F-CF7C-47AA-8D90-8C14FD3C0C44}" srcOrd="1" destOrd="0" presId="urn:microsoft.com/office/officeart/2005/8/layout/chart3"/>
    <dgm:cxn modelId="{F6BED316-1868-4606-B6D3-C6258FB8A30D}" type="presOf" srcId="{47E85C81-0C67-41A3-B23E-666CEB867195}" destId="{ABDDDB62-99D3-400D-9D71-B221FF171430}" srcOrd="1" destOrd="0" presId="urn:microsoft.com/office/officeart/2005/8/layout/chart3"/>
    <dgm:cxn modelId="{9CA46720-C1D0-4FCC-9503-2CF512624E8D}" srcId="{836C6557-7022-41A3-A671-8CEF539FD9B8}" destId="{04C2D409-8482-4133-AB87-151DD642288E}" srcOrd="5" destOrd="0" parTransId="{AF044B37-F14D-4E84-AAD4-E9145266B8D9}" sibTransId="{8925E1D4-188C-4EDF-A6EC-7D23762CB397}"/>
    <dgm:cxn modelId="{B03FCE2A-239B-421D-88D5-A73E811C81B9}" type="presOf" srcId="{0D20879D-E17A-484A-A438-CDBAB12A5E17}" destId="{0F1EFB5D-E0C7-4904-80C6-2250BEE0F375}" srcOrd="0" destOrd="0" presId="urn:microsoft.com/office/officeart/2005/8/layout/chart3"/>
    <dgm:cxn modelId="{3F5FEA40-D824-483E-A855-717837D9F23D}" srcId="{836C6557-7022-41A3-A671-8CEF539FD9B8}" destId="{DA2BFA52-67B1-45A9-B2D0-074A04A7FA2D}" srcOrd="0" destOrd="0" parTransId="{D2213E09-6617-4059-ACE8-7C87A0552CA4}" sibTransId="{9E0A3EBB-D6B8-454D-BB46-F370ED4E946B}"/>
    <dgm:cxn modelId="{8E852861-892E-4764-8A0D-155CAF87CE86}" srcId="{836C6557-7022-41A3-A671-8CEF539FD9B8}" destId="{84C0CFDA-EFAB-4CF2-A745-0545126DA803}" srcOrd="3" destOrd="0" parTransId="{9D40E5D1-96C2-4C20-BDC9-78A6C1093098}" sibTransId="{3869CD12-6ADF-421D-9B95-33C2EA94E7FD}"/>
    <dgm:cxn modelId="{BC8A4C4B-3F6D-49D0-A744-9A2F76407B93}" srcId="{836C6557-7022-41A3-A671-8CEF539FD9B8}" destId="{0D20879D-E17A-484A-A438-CDBAB12A5E17}" srcOrd="4" destOrd="0" parTransId="{7DD621C0-BD40-4D09-8411-F41F1A3BA10D}" sibTransId="{81CE5E22-0333-45A3-A6D9-A69D3EBE1829}"/>
    <dgm:cxn modelId="{40A12381-5E62-4860-BF9C-D44ECC42F331}" srcId="{836C6557-7022-41A3-A671-8CEF539FD9B8}" destId="{47E85C81-0C67-41A3-B23E-666CEB867195}" srcOrd="1" destOrd="0" parTransId="{68F1C254-1176-4388-801A-A8DCD26CD681}" sibTransId="{3F765662-1BCE-4215-A299-38F7312C94A8}"/>
    <dgm:cxn modelId="{F6FB6E9F-76FF-42BD-BF08-457321404188}" type="presOf" srcId="{DA2BFA52-67B1-45A9-B2D0-074A04A7FA2D}" destId="{1482E47A-8439-406D-9D6C-2D78BE5FC92A}" srcOrd="0" destOrd="0" presId="urn:microsoft.com/office/officeart/2005/8/layout/chart3"/>
    <dgm:cxn modelId="{F1D402A0-E7AC-478B-90A2-909B7AD3E2D7}" type="presOf" srcId="{47E85C81-0C67-41A3-B23E-666CEB867195}" destId="{F26E2177-7B5D-4618-AB51-C26CF28B958B}" srcOrd="0" destOrd="0" presId="urn:microsoft.com/office/officeart/2005/8/layout/chart3"/>
    <dgm:cxn modelId="{FA0832A1-126A-4B8A-A757-6FB7432BEE53}" type="presOf" srcId="{0D20879D-E17A-484A-A438-CDBAB12A5E17}" destId="{C2299D6E-5264-4FCC-B6E7-EF45D5385951}" srcOrd="1" destOrd="0" presId="urn:microsoft.com/office/officeart/2005/8/layout/chart3"/>
    <dgm:cxn modelId="{01593FA4-F147-474B-BAC8-291C49F50FF6}" type="presOf" srcId="{04C2D409-8482-4133-AB87-151DD642288E}" destId="{92B44176-48D1-46BA-B1D1-219C83CD585E}" srcOrd="0" destOrd="0" presId="urn:microsoft.com/office/officeart/2005/8/layout/chart3"/>
    <dgm:cxn modelId="{9504DAA4-3C61-4441-8DA0-6FA79C91A8B9}" type="presOf" srcId="{84C0CFDA-EFAB-4CF2-A745-0545126DA803}" destId="{249E1714-30D8-4FA5-9AFA-CC5C966D172A}" srcOrd="1" destOrd="0" presId="urn:microsoft.com/office/officeart/2005/8/layout/chart3"/>
    <dgm:cxn modelId="{065919B9-F795-4515-BE9A-65067C0D4222}" type="presOf" srcId="{836C6557-7022-41A3-A671-8CEF539FD9B8}" destId="{36CE4A10-C98A-4535-B10A-7546617568FE}" srcOrd="0" destOrd="0" presId="urn:microsoft.com/office/officeart/2005/8/layout/chart3"/>
    <dgm:cxn modelId="{7C61F2D2-2A9E-4438-A06B-53FFEBF5F109}" type="presOf" srcId="{2D59546A-5749-4D39-B314-98ECBEB90173}" destId="{1640BA9F-AC60-43F2-B7D6-6E9F2FC3B60D}" srcOrd="1" destOrd="0" presId="urn:microsoft.com/office/officeart/2005/8/layout/chart3"/>
    <dgm:cxn modelId="{F4F5A5D6-AF02-4104-933E-632E4297C14D}" srcId="{836C6557-7022-41A3-A671-8CEF539FD9B8}" destId="{2D59546A-5749-4D39-B314-98ECBEB90173}" srcOrd="2" destOrd="0" parTransId="{BC711AF8-4FCB-4E71-B662-0108BC94782F}" sibTransId="{4A5EE9D8-50DA-44E8-B7E0-360A8B338A8E}"/>
    <dgm:cxn modelId="{1424FEDC-E940-46D6-A42A-725864141968}" type="presOf" srcId="{2D59546A-5749-4D39-B314-98ECBEB90173}" destId="{E66B78A6-C013-4622-862D-6D6EE4F934FB}" srcOrd="0" destOrd="0" presId="urn:microsoft.com/office/officeart/2005/8/layout/chart3"/>
    <dgm:cxn modelId="{127A20E1-7C9F-4107-ACC1-A1D81661DD70}" type="presOf" srcId="{84C0CFDA-EFAB-4CF2-A745-0545126DA803}" destId="{39D81A23-36ED-4E8A-B40B-CDB03E861CE2}" srcOrd="0" destOrd="0" presId="urn:microsoft.com/office/officeart/2005/8/layout/chart3"/>
    <dgm:cxn modelId="{9A70D8AE-060B-46CA-842B-01936579B310}" type="presParOf" srcId="{36CE4A10-C98A-4535-B10A-7546617568FE}" destId="{1482E47A-8439-406D-9D6C-2D78BE5FC92A}" srcOrd="0" destOrd="0" presId="urn:microsoft.com/office/officeart/2005/8/layout/chart3"/>
    <dgm:cxn modelId="{A0DB590D-6E2A-446F-8097-ECD639CAF588}" type="presParOf" srcId="{36CE4A10-C98A-4535-B10A-7546617568FE}" destId="{B188CDB1-5B47-4772-8836-4F16287A5D56}" srcOrd="1" destOrd="0" presId="urn:microsoft.com/office/officeart/2005/8/layout/chart3"/>
    <dgm:cxn modelId="{A5D5C224-EEFE-45E1-A733-35B8543FE8F8}" type="presParOf" srcId="{36CE4A10-C98A-4535-B10A-7546617568FE}" destId="{F26E2177-7B5D-4618-AB51-C26CF28B958B}" srcOrd="2" destOrd="0" presId="urn:microsoft.com/office/officeart/2005/8/layout/chart3"/>
    <dgm:cxn modelId="{C7C8C83F-540D-4F92-9313-45237C0BAC4A}" type="presParOf" srcId="{36CE4A10-C98A-4535-B10A-7546617568FE}" destId="{ABDDDB62-99D3-400D-9D71-B221FF171430}" srcOrd="3" destOrd="0" presId="urn:microsoft.com/office/officeart/2005/8/layout/chart3"/>
    <dgm:cxn modelId="{7DA4A921-B416-4139-BB14-3A2B52ACAC8E}" type="presParOf" srcId="{36CE4A10-C98A-4535-B10A-7546617568FE}" destId="{E66B78A6-C013-4622-862D-6D6EE4F934FB}" srcOrd="4" destOrd="0" presId="urn:microsoft.com/office/officeart/2005/8/layout/chart3"/>
    <dgm:cxn modelId="{45F7922F-FAE7-4560-8C5E-1FB61F56AD09}" type="presParOf" srcId="{36CE4A10-C98A-4535-B10A-7546617568FE}" destId="{1640BA9F-AC60-43F2-B7D6-6E9F2FC3B60D}" srcOrd="5" destOrd="0" presId="urn:microsoft.com/office/officeart/2005/8/layout/chart3"/>
    <dgm:cxn modelId="{BE20E716-4A50-4DF9-A9CE-34E4A1129D31}" type="presParOf" srcId="{36CE4A10-C98A-4535-B10A-7546617568FE}" destId="{39D81A23-36ED-4E8A-B40B-CDB03E861CE2}" srcOrd="6" destOrd="0" presId="urn:microsoft.com/office/officeart/2005/8/layout/chart3"/>
    <dgm:cxn modelId="{5F5EC812-BDE9-4E9F-AF26-0C79062A8F7A}" type="presParOf" srcId="{36CE4A10-C98A-4535-B10A-7546617568FE}" destId="{249E1714-30D8-4FA5-9AFA-CC5C966D172A}" srcOrd="7" destOrd="0" presId="urn:microsoft.com/office/officeart/2005/8/layout/chart3"/>
    <dgm:cxn modelId="{F87679CB-6A8D-4A49-8924-8BF4CEEDD294}" type="presParOf" srcId="{36CE4A10-C98A-4535-B10A-7546617568FE}" destId="{0F1EFB5D-E0C7-4904-80C6-2250BEE0F375}" srcOrd="8" destOrd="0" presId="urn:microsoft.com/office/officeart/2005/8/layout/chart3"/>
    <dgm:cxn modelId="{53C52361-6DC2-4A1C-8D40-4EBDAF8ABA3F}" type="presParOf" srcId="{36CE4A10-C98A-4535-B10A-7546617568FE}" destId="{C2299D6E-5264-4FCC-B6E7-EF45D5385951}" srcOrd="9" destOrd="0" presId="urn:microsoft.com/office/officeart/2005/8/layout/chart3"/>
    <dgm:cxn modelId="{D59162B0-13A4-4D3A-AA6A-580EE2C45F53}" type="presParOf" srcId="{36CE4A10-C98A-4535-B10A-7546617568FE}" destId="{92B44176-48D1-46BA-B1D1-219C83CD585E}" srcOrd="10" destOrd="0" presId="urn:microsoft.com/office/officeart/2005/8/layout/chart3"/>
    <dgm:cxn modelId="{94C853D5-0017-4F78-9571-33E093986B4F}" type="presParOf" srcId="{36CE4A10-C98A-4535-B10A-7546617568FE}" destId="{5EE0F04F-CF7C-47AA-8D90-8C14FD3C0C44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2E47A-8439-406D-9D6C-2D78BE5FC92A}">
      <dsp:nvSpPr>
        <dsp:cNvPr id="0" name=""/>
        <dsp:cNvSpPr/>
      </dsp:nvSpPr>
      <dsp:spPr>
        <a:xfrm>
          <a:off x="1714244" y="552183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</a:p>
      </dsp:txBody>
      <dsp:txXfrm>
        <a:off x="4038853" y="1039863"/>
        <a:ext cx="1327573" cy="975360"/>
      </dsp:txXfrm>
    </dsp:sp>
    <dsp:sp modelId="{F26E2177-7B5D-4618-AB51-C26CF28B958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rgbClr val="FFFFF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kern="1200" dirty="0"/>
        </a:p>
      </dsp:txBody>
      <dsp:txXfrm>
        <a:off x="4836160" y="2366060"/>
        <a:ext cx="1376341" cy="921173"/>
      </dsp:txXfrm>
    </dsp:sp>
    <dsp:sp modelId="{E66B78A6-C013-4622-862D-6D6EE4F934F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sz="1400" kern="1200" dirty="0"/>
        </a:p>
      </dsp:txBody>
      <dsp:txXfrm>
        <a:off x="4045034" y="3639447"/>
        <a:ext cx="1327573" cy="975360"/>
      </dsp:txXfrm>
    </dsp:sp>
    <dsp:sp modelId="{39D81A23-36ED-4E8A-B40B-CDB03E861CE2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kern="1200" dirty="0"/>
        </a:p>
      </dsp:txBody>
      <dsp:txXfrm>
        <a:off x="2619925" y="3639447"/>
        <a:ext cx="1327573" cy="975360"/>
      </dsp:txXfrm>
    </dsp:sp>
    <dsp:sp modelId="{0F1EFB5D-E0C7-4904-80C6-2250BEE0F375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sz="1400" kern="1200" dirty="0"/>
        </a:p>
      </dsp:txBody>
      <dsp:txXfrm>
        <a:off x="1790869" y="2366060"/>
        <a:ext cx="1376341" cy="921173"/>
      </dsp:txXfrm>
    </dsp:sp>
    <dsp:sp modelId="{92B44176-48D1-46BA-B1D1-219C83CD585E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chemeClr val="bg1"/>
        </a:solidFill>
        <a:ln>
          <a:solidFill>
            <a:srgbClr val="FFFFF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</a:p>
      </dsp:txBody>
      <dsp:txXfrm>
        <a:off x="2619925" y="1038487"/>
        <a:ext cx="1327573" cy="9753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2E47A-8439-406D-9D6C-2D78BE5FC92A}">
      <dsp:nvSpPr>
        <dsp:cNvPr id="0" name=""/>
        <dsp:cNvSpPr/>
      </dsp:nvSpPr>
      <dsp:spPr>
        <a:xfrm>
          <a:off x="1714244" y="552183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sp:txBody>
      <dsp:txXfrm>
        <a:off x="4038853" y="1039863"/>
        <a:ext cx="1327573" cy="975360"/>
      </dsp:txXfrm>
    </dsp:sp>
    <dsp:sp modelId="{F26E2177-7B5D-4618-AB51-C26CF28B958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kern="1200" dirty="0"/>
        </a:p>
      </dsp:txBody>
      <dsp:txXfrm>
        <a:off x="4836160" y="2366060"/>
        <a:ext cx="1376341" cy="921173"/>
      </dsp:txXfrm>
    </dsp:sp>
    <dsp:sp modelId="{E66B78A6-C013-4622-862D-6D6EE4F934F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sz="1300" kern="1200" dirty="0"/>
        </a:p>
      </dsp:txBody>
      <dsp:txXfrm>
        <a:off x="4045034" y="3639447"/>
        <a:ext cx="1327573" cy="975360"/>
      </dsp:txXfrm>
    </dsp:sp>
    <dsp:sp modelId="{39D81A23-36ED-4E8A-B40B-CDB03E861CE2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kern="1200" dirty="0"/>
        </a:p>
      </dsp:txBody>
      <dsp:txXfrm>
        <a:off x="2619925" y="3639447"/>
        <a:ext cx="1327573" cy="975360"/>
      </dsp:txXfrm>
    </dsp:sp>
    <dsp:sp modelId="{0F1EFB5D-E0C7-4904-80C6-2250BEE0F375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sz="1300" kern="1200" dirty="0"/>
        </a:p>
      </dsp:txBody>
      <dsp:txXfrm>
        <a:off x="1790869" y="2366060"/>
        <a:ext cx="1376341" cy="921173"/>
      </dsp:txXfrm>
    </dsp:sp>
    <dsp:sp modelId="{92B44176-48D1-46BA-B1D1-219C83CD585E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sp:txBody>
      <dsp:txXfrm>
        <a:off x="2619925" y="1038487"/>
        <a:ext cx="1327573" cy="975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2E47A-8439-406D-9D6C-2D78BE5FC92A}">
      <dsp:nvSpPr>
        <dsp:cNvPr id="0" name=""/>
        <dsp:cNvSpPr/>
      </dsp:nvSpPr>
      <dsp:spPr>
        <a:xfrm>
          <a:off x="1714244" y="552183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</a:p>
      </dsp:txBody>
      <dsp:txXfrm>
        <a:off x="4038853" y="1039863"/>
        <a:ext cx="1327573" cy="975360"/>
      </dsp:txXfrm>
    </dsp:sp>
    <dsp:sp modelId="{F26E2177-7B5D-4618-AB51-C26CF28B958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rgbClr val="FFFFF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kern="1200" dirty="0"/>
        </a:p>
      </dsp:txBody>
      <dsp:txXfrm>
        <a:off x="4836160" y="2366060"/>
        <a:ext cx="1376341" cy="921173"/>
      </dsp:txXfrm>
    </dsp:sp>
    <dsp:sp modelId="{E66B78A6-C013-4622-862D-6D6EE4F934F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sz="1400" kern="1200" dirty="0"/>
        </a:p>
      </dsp:txBody>
      <dsp:txXfrm>
        <a:off x="4045034" y="3639447"/>
        <a:ext cx="1327573" cy="975360"/>
      </dsp:txXfrm>
    </dsp:sp>
    <dsp:sp modelId="{39D81A23-36ED-4E8A-B40B-CDB03E861CE2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kern="1200" dirty="0"/>
        </a:p>
      </dsp:txBody>
      <dsp:txXfrm>
        <a:off x="2619925" y="3639447"/>
        <a:ext cx="1327573" cy="975360"/>
      </dsp:txXfrm>
    </dsp:sp>
    <dsp:sp modelId="{0F1EFB5D-E0C7-4904-80C6-2250BEE0F375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sz="1400" kern="1200" dirty="0"/>
        </a:p>
      </dsp:txBody>
      <dsp:txXfrm>
        <a:off x="1790869" y="2366060"/>
        <a:ext cx="1376341" cy="921173"/>
      </dsp:txXfrm>
    </dsp:sp>
    <dsp:sp modelId="{92B44176-48D1-46BA-B1D1-219C83CD585E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chemeClr val="bg1"/>
        </a:solidFill>
        <a:ln>
          <a:solidFill>
            <a:srgbClr val="FFFFF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</a:p>
      </dsp:txBody>
      <dsp:txXfrm>
        <a:off x="2619925" y="1038487"/>
        <a:ext cx="1327573" cy="975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2E47A-8439-406D-9D6C-2D78BE5FC92A}">
      <dsp:nvSpPr>
        <dsp:cNvPr id="0" name=""/>
        <dsp:cNvSpPr/>
      </dsp:nvSpPr>
      <dsp:spPr>
        <a:xfrm>
          <a:off x="1714244" y="552183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</a:p>
      </dsp:txBody>
      <dsp:txXfrm>
        <a:off x="4038853" y="1039863"/>
        <a:ext cx="1327573" cy="975360"/>
      </dsp:txXfrm>
    </dsp:sp>
    <dsp:sp modelId="{F26E2177-7B5D-4618-AB51-C26CF28B958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rgbClr val="FFFFF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kern="1200" dirty="0"/>
        </a:p>
      </dsp:txBody>
      <dsp:txXfrm>
        <a:off x="4836160" y="2366060"/>
        <a:ext cx="1376341" cy="921173"/>
      </dsp:txXfrm>
    </dsp:sp>
    <dsp:sp modelId="{E66B78A6-C013-4622-862D-6D6EE4F934F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sz="1400" kern="1200" dirty="0"/>
        </a:p>
      </dsp:txBody>
      <dsp:txXfrm>
        <a:off x="4045034" y="3639447"/>
        <a:ext cx="1327573" cy="975360"/>
      </dsp:txXfrm>
    </dsp:sp>
    <dsp:sp modelId="{39D81A23-36ED-4E8A-B40B-CDB03E861CE2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kern="1200" dirty="0"/>
        </a:p>
      </dsp:txBody>
      <dsp:txXfrm>
        <a:off x="2619925" y="3639447"/>
        <a:ext cx="1327573" cy="975360"/>
      </dsp:txXfrm>
    </dsp:sp>
    <dsp:sp modelId="{0F1EFB5D-E0C7-4904-80C6-2250BEE0F375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sz="1400" kern="1200" dirty="0"/>
        </a:p>
      </dsp:txBody>
      <dsp:txXfrm>
        <a:off x="1790869" y="2366060"/>
        <a:ext cx="1376341" cy="921173"/>
      </dsp:txXfrm>
    </dsp:sp>
    <dsp:sp modelId="{92B44176-48D1-46BA-B1D1-219C83CD585E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chemeClr val="bg1"/>
        </a:solidFill>
        <a:ln>
          <a:solidFill>
            <a:srgbClr val="FFFFF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</a:p>
      </dsp:txBody>
      <dsp:txXfrm>
        <a:off x="2619925" y="1038487"/>
        <a:ext cx="1327573" cy="975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2E47A-8439-406D-9D6C-2D78BE5FC92A}">
      <dsp:nvSpPr>
        <dsp:cNvPr id="0" name=""/>
        <dsp:cNvSpPr/>
      </dsp:nvSpPr>
      <dsp:spPr>
        <a:xfrm>
          <a:off x="1714244" y="552183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</a:p>
      </dsp:txBody>
      <dsp:txXfrm>
        <a:off x="4038853" y="1039863"/>
        <a:ext cx="1327573" cy="975360"/>
      </dsp:txXfrm>
    </dsp:sp>
    <dsp:sp modelId="{F26E2177-7B5D-4618-AB51-C26CF28B958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rgbClr val="FFFFF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kern="1200" dirty="0"/>
        </a:p>
      </dsp:txBody>
      <dsp:txXfrm>
        <a:off x="4836160" y="2366060"/>
        <a:ext cx="1376341" cy="921173"/>
      </dsp:txXfrm>
    </dsp:sp>
    <dsp:sp modelId="{E66B78A6-C013-4622-862D-6D6EE4F934F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sz="1400" kern="1200" dirty="0"/>
        </a:p>
      </dsp:txBody>
      <dsp:txXfrm>
        <a:off x="4045034" y="3639447"/>
        <a:ext cx="1327573" cy="975360"/>
      </dsp:txXfrm>
    </dsp:sp>
    <dsp:sp modelId="{39D81A23-36ED-4E8A-B40B-CDB03E861CE2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  <a:endParaRPr lang="ru-RU" sz="1600" kern="1200" dirty="0"/>
        </a:p>
      </dsp:txBody>
      <dsp:txXfrm>
        <a:off x="2619925" y="3639447"/>
        <a:ext cx="1327573" cy="975360"/>
      </dsp:txXfrm>
    </dsp:sp>
    <dsp:sp modelId="{0F1EFB5D-E0C7-4904-80C6-2250BEE0F375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Математика</a:t>
          </a:r>
          <a:endParaRPr lang="ru-RU" sz="1400" kern="1200" dirty="0"/>
        </a:p>
      </dsp:txBody>
      <dsp:txXfrm>
        <a:off x="1790869" y="2366060"/>
        <a:ext cx="1376341" cy="921173"/>
      </dsp:txXfrm>
    </dsp:sp>
    <dsp:sp modelId="{92B44176-48D1-46BA-B1D1-219C83CD585E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chemeClr val="bg1"/>
        </a:solidFill>
        <a:ln>
          <a:solidFill>
            <a:srgbClr val="FFFFFF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Русский язык</a:t>
          </a:r>
        </a:p>
      </dsp:txBody>
      <dsp:txXfrm>
        <a:off x="2619925" y="1038487"/>
        <a:ext cx="1327573" cy="975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2E47A-8439-406D-9D6C-2D78BE5FC92A}">
      <dsp:nvSpPr>
        <dsp:cNvPr id="0" name=""/>
        <dsp:cNvSpPr/>
      </dsp:nvSpPr>
      <dsp:spPr>
        <a:xfrm>
          <a:off x="1714244" y="552183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sp:txBody>
      <dsp:txXfrm>
        <a:off x="4038853" y="1039863"/>
        <a:ext cx="1327573" cy="975360"/>
      </dsp:txXfrm>
    </dsp:sp>
    <dsp:sp modelId="{F26E2177-7B5D-4618-AB51-C26CF28B958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kern="1200" dirty="0"/>
        </a:p>
      </dsp:txBody>
      <dsp:txXfrm>
        <a:off x="4836160" y="2366060"/>
        <a:ext cx="1376341" cy="921173"/>
      </dsp:txXfrm>
    </dsp:sp>
    <dsp:sp modelId="{E66B78A6-C013-4622-862D-6D6EE4F934F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sz="1300" kern="1200" dirty="0"/>
        </a:p>
      </dsp:txBody>
      <dsp:txXfrm>
        <a:off x="4045034" y="3639447"/>
        <a:ext cx="1327573" cy="975360"/>
      </dsp:txXfrm>
    </dsp:sp>
    <dsp:sp modelId="{39D81A23-36ED-4E8A-B40B-CDB03E861CE2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kern="1200" dirty="0"/>
        </a:p>
      </dsp:txBody>
      <dsp:txXfrm>
        <a:off x="2619925" y="3639447"/>
        <a:ext cx="1327573" cy="975360"/>
      </dsp:txXfrm>
    </dsp:sp>
    <dsp:sp modelId="{0F1EFB5D-E0C7-4904-80C6-2250BEE0F375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sz="1300" kern="1200" dirty="0"/>
        </a:p>
      </dsp:txBody>
      <dsp:txXfrm>
        <a:off x="1790869" y="2366060"/>
        <a:ext cx="1376341" cy="921173"/>
      </dsp:txXfrm>
    </dsp:sp>
    <dsp:sp modelId="{92B44176-48D1-46BA-B1D1-219C83CD585E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sp:txBody>
      <dsp:txXfrm>
        <a:off x="2619925" y="1038487"/>
        <a:ext cx="1327573" cy="975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2E47A-8439-406D-9D6C-2D78BE5FC92A}">
      <dsp:nvSpPr>
        <dsp:cNvPr id="0" name=""/>
        <dsp:cNvSpPr/>
      </dsp:nvSpPr>
      <dsp:spPr>
        <a:xfrm>
          <a:off x="1714244" y="552183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sp:txBody>
      <dsp:txXfrm>
        <a:off x="4038853" y="1039863"/>
        <a:ext cx="1327573" cy="975360"/>
      </dsp:txXfrm>
    </dsp:sp>
    <dsp:sp modelId="{F26E2177-7B5D-4618-AB51-C26CF28B958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kern="1200" dirty="0"/>
        </a:p>
      </dsp:txBody>
      <dsp:txXfrm>
        <a:off x="4836160" y="2366060"/>
        <a:ext cx="1376341" cy="921173"/>
      </dsp:txXfrm>
    </dsp:sp>
    <dsp:sp modelId="{E66B78A6-C013-4622-862D-6D6EE4F934F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sz="1300" kern="1200" dirty="0"/>
        </a:p>
      </dsp:txBody>
      <dsp:txXfrm>
        <a:off x="4045034" y="3639447"/>
        <a:ext cx="1327573" cy="975360"/>
      </dsp:txXfrm>
    </dsp:sp>
    <dsp:sp modelId="{39D81A23-36ED-4E8A-B40B-CDB03E861CE2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kern="1200" dirty="0"/>
        </a:p>
      </dsp:txBody>
      <dsp:txXfrm>
        <a:off x="2619925" y="3639447"/>
        <a:ext cx="1327573" cy="975360"/>
      </dsp:txXfrm>
    </dsp:sp>
    <dsp:sp modelId="{0F1EFB5D-E0C7-4904-80C6-2250BEE0F375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sz="1300" kern="1200" dirty="0"/>
        </a:p>
      </dsp:txBody>
      <dsp:txXfrm>
        <a:off x="1790869" y="2366060"/>
        <a:ext cx="1376341" cy="921173"/>
      </dsp:txXfrm>
    </dsp:sp>
    <dsp:sp modelId="{92B44176-48D1-46BA-B1D1-219C83CD585E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sp:txBody>
      <dsp:txXfrm>
        <a:off x="2619925" y="1038487"/>
        <a:ext cx="1327573" cy="9753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2E47A-8439-406D-9D6C-2D78BE5FC92A}">
      <dsp:nvSpPr>
        <dsp:cNvPr id="0" name=""/>
        <dsp:cNvSpPr/>
      </dsp:nvSpPr>
      <dsp:spPr>
        <a:xfrm>
          <a:off x="1714244" y="552183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sp:txBody>
      <dsp:txXfrm>
        <a:off x="4038853" y="1039863"/>
        <a:ext cx="1327573" cy="975360"/>
      </dsp:txXfrm>
    </dsp:sp>
    <dsp:sp modelId="{F26E2177-7B5D-4618-AB51-C26CF28B958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kern="1200" dirty="0"/>
        </a:p>
      </dsp:txBody>
      <dsp:txXfrm>
        <a:off x="4836160" y="2366060"/>
        <a:ext cx="1376341" cy="921173"/>
      </dsp:txXfrm>
    </dsp:sp>
    <dsp:sp modelId="{E66B78A6-C013-4622-862D-6D6EE4F934F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sz="1300" kern="1200" dirty="0"/>
        </a:p>
      </dsp:txBody>
      <dsp:txXfrm>
        <a:off x="4045034" y="3639447"/>
        <a:ext cx="1327573" cy="975360"/>
      </dsp:txXfrm>
    </dsp:sp>
    <dsp:sp modelId="{39D81A23-36ED-4E8A-B40B-CDB03E861CE2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kern="1200" dirty="0"/>
        </a:p>
      </dsp:txBody>
      <dsp:txXfrm>
        <a:off x="2619925" y="3639447"/>
        <a:ext cx="1327573" cy="975360"/>
      </dsp:txXfrm>
    </dsp:sp>
    <dsp:sp modelId="{0F1EFB5D-E0C7-4904-80C6-2250BEE0F375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sz="1300" kern="1200" dirty="0"/>
        </a:p>
      </dsp:txBody>
      <dsp:txXfrm>
        <a:off x="1790869" y="2366060"/>
        <a:ext cx="1376341" cy="921173"/>
      </dsp:txXfrm>
    </dsp:sp>
    <dsp:sp modelId="{92B44176-48D1-46BA-B1D1-219C83CD585E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sp:txBody>
      <dsp:txXfrm>
        <a:off x="2619925" y="1038487"/>
        <a:ext cx="1327573" cy="9753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2E47A-8439-406D-9D6C-2D78BE5FC92A}">
      <dsp:nvSpPr>
        <dsp:cNvPr id="0" name=""/>
        <dsp:cNvSpPr/>
      </dsp:nvSpPr>
      <dsp:spPr>
        <a:xfrm>
          <a:off x="1714244" y="552183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sp:txBody>
      <dsp:txXfrm>
        <a:off x="4038853" y="1039863"/>
        <a:ext cx="1327573" cy="975360"/>
      </dsp:txXfrm>
    </dsp:sp>
    <dsp:sp modelId="{F26E2177-7B5D-4618-AB51-C26CF28B958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kern="1200" dirty="0"/>
        </a:p>
      </dsp:txBody>
      <dsp:txXfrm>
        <a:off x="4836160" y="2366060"/>
        <a:ext cx="1376341" cy="921173"/>
      </dsp:txXfrm>
    </dsp:sp>
    <dsp:sp modelId="{E66B78A6-C013-4622-862D-6D6EE4F934F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sz="1300" kern="1200" dirty="0"/>
        </a:p>
      </dsp:txBody>
      <dsp:txXfrm>
        <a:off x="4045034" y="3639447"/>
        <a:ext cx="1327573" cy="975360"/>
      </dsp:txXfrm>
    </dsp:sp>
    <dsp:sp modelId="{39D81A23-36ED-4E8A-B40B-CDB03E861CE2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kern="1200" dirty="0"/>
        </a:p>
      </dsp:txBody>
      <dsp:txXfrm>
        <a:off x="2619925" y="3639447"/>
        <a:ext cx="1327573" cy="975360"/>
      </dsp:txXfrm>
    </dsp:sp>
    <dsp:sp modelId="{0F1EFB5D-E0C7-4904-80C6-2250BEE0F375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sz="1300" kern="1200" dirty="0"/>
        </a:p>
      </dsp:txBody>
      <dsp:txXfrm>
        <a:off x="1790869" y="2366060"/>
        <a:ext cx="1376341" cy="921173"/>
      </dsp:txXfrm>
    </dsp:sp>
    <dsp:sp modelId="{92B44176-48D1-46BA-B1D1-219C83CD585E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sp:txBody>
      <dsp:txXfrm>
        <a:off x="2619925" y="1038487"/>
        <a:ext cx="1327573" cy="9753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2E47A-8439-406D-9D6C-2D78BE5FC92A}">
      <dsp:nvSpPr>
        <dsp:cNvPr id="0" name=""/>
        <dsp:cNvSpPr/>
      </dsp:nvSpPr>
      <dsp:spPr>
        <a:xfrm>
          <a:off x="1714244" y="552183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  <a:latin typeface="Arial Black" panose="020B0A04020102020204" pitchFamily="34" charset="0"/>
            </a:rPr>
            <a:t>Биология</a:t>
          </a:r>
        </a:p>
      </dsp:txBody>
      <dsp:txXfrm>
        <a:off x="4038853" y="1039863"/>
        <a:ext cx="1327573" cy="975360"/>
      </dsp:txXfrm>
    </dsp:sp>
    <dsp:sp modelId="{F26E2177-7B5D-4618-AB51-C26CF28B958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Литература</a:t>
          </a:r>
          <a:endParaRPr lang="ru-RU" sz="1600" kern="1200" dirty="0"/>
        </a:p>
      </dsp:txBody>
      <dsp:txXfrm>
        <a:off x="4836160" y="2366060"/>
        <a:ext cx="1376341" cy="921173"/>
      </dsp:txXfrm>
    </dsp:sp>
    <dsp:sp modelId="{E66B78A6-C013-4622-862D-6D6EE4F934FB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География</a:t>
          </a:r>
          <a:endParaRPr lang="ru-RU" sz="1300" kern="1200" dirty="0"/>
        </a:p>
      </dsp:txBody>
      <dsp:txXfrm>
        <a:off x="4045034" y="3639447"/>
        <a:ext cx="1327573" cy="975360"/>
      </dsp:txXfrm>
    </dsp:sp>
    <dsp:sp modelId="{39D81A23-36ED-4E8A-B40B-CDB03E861CE2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>
              <a:solidFill>
                <a:schemeClr val="tx1"/>
              </a:solidFill>
              <a:latin typeface="Arial Black" panose="020B0A04020102020204" pitchFamily="34" charset="0"/>
            </a:rPr>
            <a:t>Обществознание</a:t>
          </a:r>
          <a:endParaRPr lang="ru-RU" sz="1050" kern="1200" dirty="0"/>
        </a:p>
      </dsp:txBody>
      <dsp:txXfrm>
        <a:off x="2619925" y="3639447"/>
        <a:ext cx="1327573" cy="975360"/>
      </dsp:txXfrm>
    </dsp:sp>
    <dsp:sp modelId="{0F1EFB5D-E0C7-4904-80C6-2250BEE0F375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  <a:latin typeface="Arial Black" panose="020B0A04020102020204" pitchFamily="34" charset="0"/>
            </a:rPr>
            <a:t>Информатика</a:t>
          </a:r>
          <a:endParaRPr lang="ru-RU" sz="1300" kern="1200" dirty="0"/>
        </a:p>
      </dsp:txBody>
      <dsp:txXfrm>
        <a:off x="1790869" y="2366060"/>
        <a:ext cx="1376341" cy="921173"/>
      </dsp:txXfrm>
    </dsp:sp>
    <dsp:sp modelId="{92B44176-48D1-46BA-B1D1-219C83CD585E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solidFill>
                <a:schemeClr val="tx1"/>
              </a:solidFill>
              <a:latin typeface="Arial Black" panose="020B0A04020102020204" pitchFamily="34" charset="0"/>
            </a:rPr>
            <a:t>История</a:t>
          </a:r>
        </a:p>
      </dsp:txBody>
      <dsp:txXfrm>
        <a:off x="2619925" y="1038487"/>
        <a:ext cx="1327573" cy="975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EDF6-0002-431B-A443-3BD17975A6FE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C4C01-4B22-4985-8780-8181F0FBFE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742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CED36-8CCA-C37F-0DB1-C558EAD13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E48D04-8CC9-B557-33E2-947531A4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B5E6BB-BEC3-E89C-7639-989FB4FC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B1980A-CC5A-5BC5-C591-F329150C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FE9656-D315-B031-41D3-7851C4D2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148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ECE37-657D-AC74-75AD-1864F7DE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A2D6EE-31F6-D091-B326-EBF18A709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14FFEE-861C-E16E-6F3F-2A18A874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873B58-2D73-5A6B-F06F-0D38C985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CC76CB-5CD7-EE5A-55D2-488F7C26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93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9CA792-61B1-CA0A-B94B-EFE06BA53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549CD86-9888-E9A0-3E67-7E236E388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7D40C6-F6A7-75CC-01EB-5AF47D25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D34518-CDCE-0072-7929-5A74E293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564EA4-5545-E7C2-C00F-15580083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08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DA22B-2A08-3EBB-A474-E75A2DF6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65E22C-ACFC-C088-8BE2-1E8C78564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04E195-3200-F089-03C4-472ED4E1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C277EE-20B4-CE83-F54C-F9F124BD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A02144-7A31-65D6-57B6-F3733394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84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00444-C1F3-3B80-4831-66398BCC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AD9EE3-B83A-CFD0-E38D-CC0F030B9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153BCE-8E02-7825-8951-F16B6AAD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97CA3B-2588-AAD1-AA92-EF9F59B2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0CFCE2-34CF-1038-FEAD-409C31945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23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D4C60F-7F01-3C8A-8A99-83DD582C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17AE0A-AAA2-E5E8-E387-26AEC563C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E70CD6-62C3-FFA6-5266-01D21A86E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AD799F-FC87-880E-4907-108D99DC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57BC3D-D84D-4EF6-F7F9-757857CA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898367-FD01-6533-949F-8DE1AE1F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28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C0101-38F6-6FC3-8BA2-EA290437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A37A74-2443-B964-E2AC-90DAD1E7A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8393F5-D6F6-F29C-E86A-C82634FE8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510699-2CA2-CB72-2BCD-A1A0B0747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2B37EBD-7901-1E4C-BA4E-E484B1941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179289F-0DB3-7F7C-5A19-A91C52A9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218D593-66F0-E7C8-1FC1-9E3050139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BD9CEE-0837-3BD2-DEF9-597BAF24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41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E47412-AE59-413E-C14D-F8F50E62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B91B7E9-DA2D-F1D1-96C2-58398048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8F3308-B08F-4871-002C-B5030C49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A8B9BE-B400-0F82-E901-2F9574AB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05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C69346C-1E33-61FF-B465-83D1A986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AD2372-C006-B2CF-804F-F762D4D0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53BCF5-7923-20BC-1D14-62D7E3AF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55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A0D2F-F9C8-C92B-FA16-2AD789FB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6B62D6-2A02-2423-C536-089A01D55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A41E16-8FD4-E315-7C2B-CA118320B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36BDBE-0CBA-544E-522D-7E16AE5A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EC9454-C9BA-C67D-21A4-8C5E2271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C0FE45-AE2F-8FC4-305E-C64B8EEF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97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B8FDA-8393-7259-7AE2-F7B6F10B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F5A807-A40A-1999-20C3-785508247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3A41D2-BC82-EEAB-EF3C-E7DAEAE30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15CD25-62C9-2C41-9D0B-76B6346F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402ED8-F526-0675-8B07-8CFB2CA5D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065D4B-800E-5375-B4A4-F6D6B70B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74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08B158-B8A2-0273-FBD9-5CA33AF9E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CD90E1-9605-4FF5-1910-10C0BBBF5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4D8971-199E-D0E6-E585-5EE58127B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22201-078C-44BD-81C7-154E36433754}" type="datetimeFigureOut">
              <a:rPr lang="ru-RU" smtClean="0"/>
              <a:t>20.02.2023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7FA19A-A2CA-EDBB-722C-1AD029787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28CF6F-172D-3DC7-5AF4-B7B7CF663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33D0A-54B0-446A-880F-7EB1D82D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62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0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96.xml"/><Relationship Id="rId4" Type="http://schemas.openxmlformats.org/officeDocument/2006/relationships/image" Target="../media/image2.gi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10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slide" Target="slide10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6.xml"/><Relationship Id="rId5" Type="http://schemas.openxmlformats.org/officeDocument/2006/relationships/image" Target="../media/image2.gif"/><Relationship Id="rId4" Type="http://schemas.openxmlformats.org/officeDocument/2006/relationships/slide" Target="slide4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08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0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96.xml"/><Relationship Id="rId4" Type="http://schemas.openxmlformats.org/officeDocument/2006/relationships/image" Target="../media/image2.gi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8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0.jpeg"/><Relationship Id="rId7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12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2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3" Type="http://schemas.openxmlformats.org/officeDocument/2006/relationships/slide" Target="slide113.xml"/><Relationship Id="rId7" Type="http://schemas.openxmlformats.org/officeDocument/2006/relationships/image" Target="../media/image72.png"/><Relationship Id="rId12" Type="http://schemas.microsoft.com/office/2007/relationships/hdphoto" Target="../media/hdphoto30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7.wdp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microsoft.com/office/2007/relationships/hdphoto" Target="../media/hdphoto29.wdp"/><Relationship Id="rId4" Type="http://schemas.openxmlformats.org/officeDocument/2006/relationships/slide" Target="slide114.xml"/><Relationship Id="rId9" Type="http://schemas.openxmlformats.org/officeDocument/2006/relationships/image" Target="../media/image73.png"/></Relationships>
</file>

<file path=ppt/slides/_rels/slide113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image" Target="../media/image2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8.wdp"/><Relationship Id="rId11" Type="http://schemas.openxmlformats.org/officeDocument/2006/relationships/slide" Target="slide4.xml"/><Relationship Id="rId5" Type="http://schemas.openxmlformats.org/officeDocument/2006/relationships/image" Target="../media/image72.png"/><Relationship Id="rId10" Type="http://schemas.microsoft.com/office/2007/relationships/hdphoto" Target="../media/hdphoto30.wdp"/><Relationship Id="rId4" Type="http://schemas.microsoft.com/office/2007/relationships/hdphoto" Target="../media/hdphoto27.wdp"/><Relationship Id="rId9" Type="http://schemas.openxmlformats.org/officeDocument/2006/relationships/image" Target="../media/image74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slide" Target="slide116.xml"/><Relationship Id="rId7" Type="http://schemas.openxmlformats.org/officeDocument/2006/relationships/image" Target="../media/image7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slide" Target="slide11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75.png"/><Relationship Id="rId7" Type="http://schemas.openxmlformats.org/officeDocument/2006/relationships/slide" Target="slide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20.xml"/><Relationship Id="rId7" Type="http://schemas.openxmlformats.org/officeDocument/2006/relationships/image" Target="../media/image81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slide" Target="slide11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2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21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2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24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12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2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2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8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51.xml"/><Relationship Id="rId3" Type="http://schemas.openxmlformats.org/officeDocument/2006/relationships/image" Target="../media/image18.png"/><Relationship Id="rId7" Type="http://schemas.openxmlformats.org/officeDocument/2006/relationships/slide" Target="slide17.xml"/><Relationship Id="rId12" Type="http://schemas.openxmlformats.org/officeDocument/2006/relationships/slide" Target="slide15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11" Type="http://schemas.openxmlformats.org/officeDocument/2006/relationships/slide" Target="slide18.xml"/><Relationship Id="rId5" Type="http://schemas.openxmlformats.org/officeDocument/2006/relationships/slide" Target="slide9.xml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0.gif"/><Relationship Id="rId3" Type="http://schemas.openxmlformats.org/officeDocument/2006/relationships/image" Target="../media/image18.png"/><Relationship Id="rId7" Type="http://schemas.openxmlformats.org/officeDocument/2006/relationships/slide" Target="slide17.xml"/><Relationship Id="rId12" Type="http://schemas.openxmlformats.org/officeDocument/2006/relationships/slide" Target="slide5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11" Type="http://schemas.openxmlformats.org/officeDocument/2006/relationships/slide" Target="slide18.xml"/><Relationship Id="rId5" Type="http://schemas.openxmlformats.org/officeDocument/2006/relationships/slide" Target="slide9.xml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slide" Target="slide14.xml"/><Relationship Id="rId5" Type="http://schemas.openxmlformats.org/officeDocument/2006/relationships/image" Target="../media/image2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slide" Target="slide11.xml"/><Relationship Id="rId7" Type="http://schemas.openxmlformats.org/officeDocument/2006/relationships/slide" Target="slide55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21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slide" Target="slide19.xml"/><Relationship Id="rId5" Type="http://schemas.openxmlformats.org/officeDocument/2006/relationships/image" Target="../media/image2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microsoft.com/office/2007/relationships/hdphoto" Target="../media/hdphoto10.wdp"/><Relationship Id="rId3" Type="http://schemas.openxmlformats.org/officeDocument/2006/relationships/image" Target="../media/image29.png"/><Relationship Id="rId7" Type="http://schemas.openxmlformats.org/officeDocument/2006/relationships/slide" Target="slide24.xml"/><Relationship Id="rId12" Type="http://schemas.openxmlformats.org/officeDocument/2006/relationships/image" Target="../media/image3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microsoft.com/office/2007/relationships/hdphoto" Target="../media/hdphoto9.wdp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slide" Target="slide19.xml"/><Relationship Id="rId14" Type="http://schemas.openxmlformats.org/officeDocument/2006/relationships/slide" Target="slide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3.xml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slide" Target="slide23.xml"/><Relationship Id="rId4" Type="http://schemas.microsoft.com/office/2007/relationships/hdphoto" Target="../media/hdphoto1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slide" Target="slide30.xml"/><Relationship Id="rId3" Type="http://schemas.openxmlformats.org/officeDocument/2006/relationships/image" Target="../media/image29.png"/><Relationship Id="rId7" Type="http://schemas.openxmlformats.org/officeDocument/2006/relationships/slide" Target="slide27.xml"/><Relationship Id="rId12" Type="http://schemas.openxmlformats.org/officeDocument/2006/relationships/image" Target="../media/image3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microsoft.com/office/2007/relationships/hdphoto" Target="../media/hdphoto9.wdp"/><Relationship Id="rId10" Type="http://schemas.openxmlformats.org/officeDocument/2006/relationships/slide" Target="slide23.xml"/><Relationship Id="rId4" Type="http://schemas.openxmlformats.org/officeDocument/2006/relationships/image" Target="../media/image30.png"/><Relationship Id="rId9" Type="http://schemas.openxmlformats.org/officeDocument/2006/relationships/slide" Target="slide19.xml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6.xml"/><Relationship Id="rId4" Type="http://schemas.microsoft.com/office/2007/relationships/hdphoto" Target="../media/hdphoto1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slide" Target="slide26.xml"/><Relationship Id="rId4" Type="http://schemas.microsoft.com/office/2007/relationships/hdphoto" Target="../media/hdphoto1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microsoft.com/office/2007/relationships/hdphoto" Target="../media/hdphoto1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slide" Target="slide30.xml"/><Relationship Id="rId4" Type="http://schemas.openxmlformats.org/officeDocument/2006/relationships/slide" Target="slide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microsoft.com/office/2007/relationships/hdphoto" Target="../media/hdphoto13.wdp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microsoft.com/office/2007/relationships/hdphoto" Target="../media/hdphoto1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slide" Target="slide30.xml"/><Relationship Id="rId4" Type="http://schemas.openxmlformats.org/officeDocument/2006/relationships/slide" Target="slide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7" Type="http://schemas.microsoft.com/office/2007/relationships/hdphoto" Target="../media/hdphoto1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slide" Target="slide30.xml"/><Relationship Id="rId4" Type="http://schemas.openxmlformats.org/officeDocument/2006/relationships/slide" Target="slide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microsoft.com/office/2007/relationships/hdphoto" Target="../media/hdphoto1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slide" Target="slide30.xml"/><Relationship Id="rId4" Type="http://schemas.openxmlformats.org/officeDocument/2006/relationships/slide" Target="slide38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3.gif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slide" Target="slide39.xml"/><Relationship Id="rId4" Type="http://schemas.openxmlformats.org/officeDocument/2006/relationships/slide" Target="slide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7" Type="http://schemas.microsoft.com/office/2007/relationships/hdphoto" Target="../media/hdphoto1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slide" Target="slide30.xml"/><Relationship Id="rId4" Type="http://schemas.openxmlformats.org/officeDocument/2006/relationships/image" Target="../media/image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7" Type="http://schemas.microsoft.com/office/2007/relationships/hdphoto" Target="../media/hdphoto1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slide" Target="slide30.xml"/><Relationship Id="rId4" Type="http://schemas.openxmlformats.org/officeDocument/2006/relationships/image" Target="../media/image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7" Type="http://schemas.microsoft.com/office/2007/relationships/hdphoto" Target="../media/hdphoto1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slide" Target="slide30.xml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7" Type="http://schemas.microsoft.com/office/2007/relationships/hdphoto" Target="../media/hdphoto1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slide" Target="slide30.xml"/><Relationship Id="rId4" Type="http://schemas.openxmlformats.org/officeDocument/2006/relationships/image" Target="../media/image2.gi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3.gif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image" Target="../media/image2.gif"/><Relationship Id="rId4" Type="http://schemas.openxmlformats.org/officeDocument/2006/relationships/slide" Target="slide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0.jpeg"/><Relationship Id="rId7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slide" Target="slide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slide" Target="slide26.xml"/><Relationship Id="rId4" Type="http://schemas.microsoft.com/office/2007/relationships/hdphoto" Target="../media/hdphoto14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45.png"/><Relationship Id="rId7" Type="http://schemas.openxmlformats.org/officeDocument/2006/relationships/slide" Target="slide40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26.xml"/><Relationship Id="rId4" Type="http://schemas.microsoft.com/office/2007/relationships/hdphoto" Target="../media/hdphoto14.wdp"/><Relationship Id="rId9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45.png"/><Relationship Id="rId7" Type="http://schemas.openxmlformats.org/officeDocument/2006/relationships/slide" Target="slide26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openxmlformats.org/officeDocument/2006/relationships/slide" Target="slide43.xml"/><Relationship Id="rId4" Type="http://schemas.microsoft.com/office/2007/relationships/hdphoto" Target="../media/hdphoto14.wdp"/><Relationship Id="rId9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30.xml"/><Relationship Id="rId3" Type="http://schemas.openxmlformats.org/officeDocument/2006/relationships/image" Target="../media/image29.png"/><Relationship Id="rId7" Type="http://schemas.openxmlformats.org/officeDocument/2006/relationships/slide" Target="slide24.xml"/><Relationship Id="rId12" Type="http://schemas.openxmlformats.org/officeDocument/2006/relationships/image" Target="../media/image39.png"/><Relationship Id="rId17" Type="http://schemas.openxmlformats.org/officeDocument/2006/relationships/slide" Target="slide44.xml"/><Relationship Id="rId2" Type="http://schemas.openxmlformats.org/officeDocument/2006/relationships/image" Target="../media/image28.jpeg"/><Relationship Id="rId16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microsoft.com/office/2007/relationships/hdphoto" Target="../media/hdphoto9.wdp"/><Relationship Id="rId10" Type="http://schemas.openxmlformats.org/officeDocument/2006/relationships/slide" Target="slide23.xml"/><Relationship Id="rId4" Type="http://schemas.openxmlformats.org/officeDocument/2006/relationships/image" Target="../media/image30.png"/><Relationship Id="rId9" Type="http://schemas.openxmlformats.org/officeDocument/2006/relationships/slide" Target="slide45.xml"/><Relationship Id="rId1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30.xml"/><Relationship Id="rId3" Type="http://schemas.openxmlformats.org/officeDocument/2006/relationships/image" Target="../media/image29.png"/><Relationship Id="rId7" Type="http://schemas.openxmlformats.org/officeDocument/2006/relationships/slide" Target="slide24.xml"/><Relationship Id="rId12" Type="http://schemas.openxmlformats.org/officeDocument/2006/relationships/image" Target="../media/image3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microsoft.com/office/2007/relationships/hdphoto" Target="../media/hdphoto9.wdp"/><Relationship Id="rId10" Type="http://schemas.openxmlformats.org/officeDocument/2006/relationships/slide" Target="slide23.xml"/><Relationship Id="rId4" Type="http://schemas.openxmlformats.org/officeDocument/2006/relationships/image" Target="../media/image30.png"/><Relationship Id="rId9" Type="http://schemas.openxmlformats.org/officeDocument/2006/relationships/slide" Target="slide45.xml"/><Relationship Id="rId1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slide" Target="slide46.xml"/><Relationship Id="rId7" Type="http://schemas.openxmlformats.org/officeDocument/2006/relationships/slide" Target="slide57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slide" Target="slide50.xml"/><Relationship Id="rId4" Type="http://schemas.openxmlformats.org/officeDocument/2006/relationships/slide" Target="slide4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10.jpeg"/><Relationship Id="rId7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7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5" Type="http://schemas.openxmlformats.org/officeDocument/2006/relationships/slide" Target="slide59.xml"/><Relationship Id="rId4" Type="http://schemas.openxmlformats.org/officeDocument/2006/relationships/slide" Target="slide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slide" Target="slide45.xml"/><Relationship Id="rId5" Type="http://schemas.openxmlformats.org/officeDocument/2006/relationships/image" Target="../media/image2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50.gif"/><Relationship Id="rId10" Type="http://schemas.openxmlformats.org/officeDocument/2006/relationships/image" Target="../media/image52.gif"/><Relationship Id="rId4" Type="http://schemas.microsoft.com/office/2007/relationships/hdphoto" Target="../media/hdphoto15.wdp"/><Relationship Id="rId9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1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50.gif"/><Relationship Id="rId10" Type="http://schemas.openxmlformats.org/officeDocument/2006/relationships/image" Target="../media/image52.gif"/><Relationship Id="rId4" Type="http://schemas.microsoft.com/office/2007/relationships/hdphoto" Target="../media/hdphoto15.wdp"/><Relationship Id="rId9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3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9.xml"/><Relationship Id="rId5" Type="http://schemas.openxmlformats.org/officeDocument/2006/relationships/image" Target="../media/image50.gif"/><Relationship Id="rId10" Type="http://schemas.openxmlformats.org/officeDocument/2006/relationships/image" Target="../media/image52.gif"/><Relationship Id="rId4" Type="http://schemas.microsoft.com/office/2007/relationships/hdphoto" Target="../media/hdphoto15.wdp"/><Relationship Id="rId9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5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image" Target="../media/image50.gif"/><Relationship Id="rId10" Type="http://schemas.openxmlformats.org/officeDocument/2006/relationships/image" Target="../media/image52.gif"/><Relationship Id="rId4" Type="http://schemas.microsoft.com/office/2007/relationships/hdphoto" Target="../media/hdphoto15.wdp"/><Relationship Id="rId9" Type="http://schemas.openxmlformats.org/officeDocument/2006/relationships/slide" Target="slide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gi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55.png"/><Relationship Id="rId7" Type="http://schemas.openxmlformats.org/officeDocument/2006/relationships/image" Target="../media/image57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5" Type="http://schemas.openxmlformats.org/officeDocument/2006/relationships/image" Target="../media/image56.gif"/><Relationship Id="rId4" Type="http://schemas.microsoft.com/office/2007/relationships/hdphoto" Target="../media/hdphoto1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62.xml"/><Relationship Id="rId4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63.xml"/><Relationship Id="rId4" Type="http://schemas.openxmlformats.org/officeDocument/2006/relationships/slide" Target="slide6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59.xml"/><Relationship Id="rId4" Type="http://schemas.openxmlformats.org/officeDocument/2006/relationships/slide" Target="slide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slide" Target="slide66.xml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microsoft.com/office/2007/relationships/hdphoto" Target="../media/hdphoto20.wdp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gif"/><Relationship Id="rId11" Type="http://schemas.openxmlformats.org/officeDocument/2006/relationships/image" Target="../media/image61.png"/><Relationship Id="rId5" Type="http://schemas.openxmlformats.org/officeDocument/2006/relationships/image" Target="../media/image56.gif"/><Relationship Id="rId15" Type="http://schemas.openxmlformats.org/officeDocument/2006/relationships/slide" Target="slide68.xml"/><Relationship Id="rId10" Type="http://schemas.microsoft.com/office/2007/relationships/hdphoto" Target="../media/hdphoto19.wdp"/><Relationship Id="rId4" Type="http://schemas.microsoft.com/office/2007/relationships/hdphoto" Target="../media/hdphoto17.wdp"/><Relationship Id="rId9" Type="http://schemas.openxmlformats.org/officeDocument/2006/relationships/image" Target="../media/image60.png"/><Relationship Id="rId14" Type="http://schemas.openxmlformats.org/officeDocument/2006/relationships/slide" Target="slide67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slide" Target="slide69.xml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microsoft.com/office/2007/relationships/hdphoto" Target="../media/hdphoto20.wdp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gif"/><Relationship Id="rId11" Type="http://schemas.openxmlformats.org/officeDocument/2006/relationships/image" Target="../media/image61.png"/><Relationship Id="rId5" Type="http://schemas.openxmlformats.org/officeDocument/2006/relationships/image" Target="../media/image56.gif"/><Relationship Id="rId10" Type="http://schemas.microsoft.com/office/2007/relationships/hdphoto" Target="../media/hdphoto19.wdp"/><Relationship Id="rId4" Type="http://schemas.microsoft.com/office/2007/relationships/hdphoto" Target="../media/hdphoto17.wdp"/><Relationship Id="rId9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slide" Target="slide96.xml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microsoft.com/office/2007/relationships/hdphoto" Target="../media/hdphoto20.wdp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gif"/><Relationship Id="rId11" Type="http://schemas.openxmlformats.org/officeDocument/2006/relationships/image" Target="../media/image61.png"/><Relationship Id="rId5" Type="http://schemas.openxmlformats.org/officeDocument/2006/relationships/image" Target="../media/image56.gif"/><Relationship Id="rId10" Type="http://schemas.microsoft.com/office/2007/relationships/hdphoto" Target="../media/hdphoto19.wdp"/><Relationship Id="rId4" Type="http://schemas.microsoft.com/office/2007/relationships/hdphoto" Target="../media/hdphoto17.wdp"/><Relationship Id="rId9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slide" Target="slide110.xml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microsoft.com/office/2007/relationships/hdphoto" Target="../media/hdphoto20.wdp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gif"/><Relationship Id="rId11" Type="http://schemas.openxmlformats.org/officeDocument/2006/relationships/image" Target="../media/image61.png"/><Relationship Id="rId5" Type="http://schemas.openxmlformats.org/officeDocument/2006/relationships/image" Target="../media/image56.gif"/><Relationship Id="rId10" Type="http://schemas.microsoft.com/office/2007/relationships/hdphoto" Target="../media/hdphoto19.wdp"/><Relationship Id="rId4" Type="http://schemas.microsoft.com/office/2007/relationships/hdphoto" Target="../media/hdphoto17.wdp"/><Relationship Id="rId9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1.wdp"/><Relationship Id="rId5" Type="http://schemas.openxmlformats.org/officeDocument/2006/relationships/image" Target="../media/image63.png"/><Relationship Id="rId4" Type="http://schemas.openxmlformats.org/officeDocument/2006/relationships/slide" Target="slide7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72.xml"/><Relationship Id="rId7" Type="http://schemas.openxmlformats.org/officeDocument/2006/relationships/slide" Target="slide6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gif"/><Relationship Id="rId5" Type="http://schemas.microsoft.com/office/2007/relationships/hdphoto" Target="../media/hdphoto21.wdp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2.wdp"/><Relationship Id="rId5" Type="http://schemas.openxmlformats.org/officeDocument/2006/relationships/image" Target="../media/image64.png"/><Relationship Id="rId4" Type="http://schemas.openxmlformats.org/officeDocument/2006/relationships/slide" Target="slide7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74.xml"/><Relationship Id="rId7" Type="http://schemas.openxmlformats.org/officeDocument/2006/relationships/slide" Target="slide6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gif"/><Relationship Id="rId5" Type="http://schemas.microsoft.com/office/2007/relationships/hdphoto" Target="../media/hdphoto22.wdp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3.wdp"/><Relationship Id="rId5" Type="http://schemas.openxmlformats.org/officeDocument/2006/relationships/image" Target="../media/image65.png"/><Relationship Id="rId4" Type="http://schemas.openxmlformats.org/officeDocument/2006/relationships/slide" Target="slide7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76.xml"/><Relationship Id="rId7" Type="http://schemas.openxmlformats.org/officeDocument/2006/relationships/slide" Target="slide6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gif"/><Relationship Id="rId5" Type="http://schemas.microsoft.com/office/2007/relationships/hdphoto" Target="../media/hdphoto23.wdp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4.wdp"/><Relationship Id="rId5" Type="http://schemas.openxmlformats.org/officeDocument/2006/relationships/image" Target="../media/image66.png"/><Relationship Id="rId4" Type="http://schemas.openxmlformats.org/officeDocument/2006/relationships/slide" Target="slide7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78.xml"/><Relationship Id="rId7" Type="http://schemas.openxmlformats.org/officeDocument/2006/relationships/slide" Target="slide6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gif"/><Relationship Id="rId5" Type="http://schemas.microsoft.com/office/2007/relationships/hdphoto" Target="../media/hdphoto24.wdp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5.wdp"/><Relationship Id="rId5" Type="http://schemas.openxmlformats.org/officeDocument/2006/relationships/image" Target="../media/image67.png"/><Relationship Id="rId4" Type="http://schemas.openxmlformats.org/officeDocument/2006/relationships/slide" Target="slide8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80.xml"/><Relationship Id="rId7" Type="http://schemas.openxmlformats.org/officeDocument/2006/relationships/slide" Target="slide6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gif"/><Relationship Id="rId5" Type="http://schemas.microsoft.com/office/2007/relationships/hdphoto" Target="../media/hdphoto25.wdp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68.png"/><Relationship Id="rId4" Type="http://schemas.openxmlformats.org/officeDocument/2006/relationships/slide" Target="slide8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slide" Target="slide6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gif"/><Relationship Id="rId5" Type="http://schemas.openxmlformats.org/officeDocument/2006/relationships/slide" Target="slide45.xml"/><Relationship Id="rId4" Type="http://schemas.microsoft.com/office/2007/relationships/hdphoto" Target="../media/hdphoto26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84.xml"/><Relationship Id="rId4" Type="http://schemas.openxmlformats.org/officeDocument/2006/relationships/slide" Target="slide8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8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8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gif"/><Relationship Id="rId5" Type="http://schemas.openxmlformats.org/officeDocument/2006/relationships/slide" Target="slide86.xml"/><Relationship Id="rId4" Type="http://schemas.microsoft.com/office/2007/relationships/hdphoto" Target="../media/hdphoto17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87.xml"/><Relationship Id="rId5" Type="http://schemas.openxmlformats.org/officeDocument/2006/relationships/image" Target="../media/image57.gif"/><Relationship Id="rId4" Type="http://schemas.microsoft.com/office/2007/relationships/hdphoto" Target="../media/hdphoto17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7" Type="http://schemas.openxmlformats.org/officeDocument/2006/relationships/image" Target="../media/image20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92.xml"/><Relationship Id="rId5" Type="http://schemas.openxmlformats.org/officeDocument/2006/relationships/image" Target="../media/image3.gif"/><Relationship Id="rId4" Type="http://schemas.openxmlformats.org/officeDocument/2006/relationships/slide" Target="slide9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3" Type="http://schemas.openxmlformats.org/officeDocument/2006/relationships/image" Target="../media/image10.jpeg"/><Relationship Id="rId7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89.xml"/><Relationship Id="rId4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0.jpeg"/><Relationship Id="rId7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10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87.xml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slide" Target="slide87.xml"/><Relationship Id="rId5" Type="http://schemas.openxmlformats.org/officeDocument/2006/relationships/image" Target="../media/image2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87.xml"/><Relationship Id="rId11" Type="http://schemas.openxmlformats.org/officeDocument/2006/relationships/slide" Target="slide94.xml"/><Relationship Id="rId5" Type="http://schemas.openxmlformats.org/officeDocument/2006/relationships/image" Target="../media/image50.gif"/><Relationship Id="rId10" Type="http://schemas.openxmlformats.org/officeDocument/2006/relationships/image" Target="../media/image52.gif"/><Relationship Id="rId4" Type="http://schemas.microsoft.com/office/2007/relationships/hdphoto" Target="../media/hdphoto15.wdp"/><Relationship Id="rId9" Type="http://schemas.openxmlformats.org/officeDocument/2006/relationships/slide" Target="slide9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7.xml"/><Relationship Id="rId5" Type="http://schemas.openxmlformats.org/officeDocument/2006/relationships/slide" Target="slide92.xml"/><Relationship Id="rId4" Type="http://schemas.openxmlformats.org/officeDocument/2006/relationships/image" Target="../media/image52.g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image" Target="../media/image69.gi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97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9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0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96.xml"/><Relationship Id="rId4" Type="http://schemas.openxmlformats.org/officeDocument/2006/relationships/slide" Target="slide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DE65A9-0EB6-DFE2-8D09-F70FF9D5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92B80-9369-0032-B344-2A33042BC8B0}"/>
              </a:ext>
            </a:extLst>
          </p:cNvPr>
          <p:cNvSpPr txBox="1"/>
          <p:nvPr/>
        </p:nvSpPr>
        <p:spPr>
          <a:xfrm>
            <a:off x="4965722" y="1651820"/>
            <a:ext cx="2260555" cy="646331"/>
          </a:xfrm>
          <a:prstGeom prst="rect">
            <a:avLst/>
          </a:prstGeom>
          <a:noFill/>
          <a:effectLst>
            <a:glow rad="127000">
              <a:srgbClr val="00B050">
                <a:alpha val="93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00B050">
                      <a:alpha val="87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ИГРАТЬ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72DFD-4D4F-7D22-E4F5-E4BBAC0E5D8C}"/>
              </a:ext>
            </a:extLst>
          </p:cNvPr>
          <p:cNvSpPr txBox="1"/>
          <p:nvPr/>
        </p:nvSpPr>
        <p:spPr>
          <a:xfrm>
            <a:off x="4819045" y="2631112"/>
            <a:ext cx="2553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bg1">
                      <a:lumMod val="95000"/>
                      <a:alpha val="4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ЗНАКИ</a:t>
            </a:r>
          </a:p>
          <a:p>
            <a:pPr algn="ctr"/>
            <a:r>
              <a:rPr lang="ru-RU" sz="24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bg1">
                      <a:lumMod val="95000"/>
                      <a:alpha val="4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И</a:t>
            </a:r>
          </a:p>
          <a:p>
            <a:pPr algn="ctr"/>
            <a:r>
              <a:rPr lang="ru-RU" sz="24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bg1">
                      <a:lumMod val="95000"/>
                      <a:alpha val="4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УПРАВЛЕНИЕ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CF0EA-CD36-B2F1-5AB7-16685A74474A}"/>
              </a:ext>
            </a:extLst>
          </p:cNvPr>
          <p:cNvSpPr txBox="1"/>
          <p:nvPr/>
        </p:nvSpPr>
        <p:spPr>
          <a:xfrm>
            <a:off x="3026859" y="4164402"/>
            <a:ext cx="6138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F0000">
                      <a:alpha val="83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ВЫХОД</a:t>
            </a:r>
          </a:p>
        </p:txBody>
      </p:sp>
      <p:sp>
        <p:nvSpPr>
          <p:cNvPr id="12" name="Прямоугольник 11">
            <a:hlinkClick r:id="rId3" action="ppaction://hlinksldjump"/>
            <a:extLst>
              <a:ext uri="{FF2B5EF4-FFF2-40B4-BE49-F238E27FC236}">
                <a16:creationId xmlns:a16="http://schemas.microsoft.com/office/drawing/2014/main" id="{E73F0CFF-9177-26B8-FE6D-1D15B316E256}"/>
              </a:ext>
            </a:extLst>
          </p:cNvPr>
          <p:cNvSpPr/>
          <p:nvPr/>
        </p:nvSpPr>
        <p:spPr>
          <a:xfrm>
            <a:off x="5049848" y="1763907"/>
            <a:ext cx="2100170" cy="418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hlinkClick r:id="rId4" action="ppaction://hlinksldjump"/>
            <a:extLst>
              <a:ext uri="{FF2B5EF4-FFF2-40B4-BE49-F238E27FC236}">
                <a16:creationId xmlns:a16="http://schemas.microsoft.com/office/drawing/2014/main" id="{13F6666E-95EC-ED99-C59E-AE9C780AA2AF}"/>
              </a:ext>
            </a:extLst>
          </p:cNvPr>
          <p:cNvSpPr/>
          <p:nvPr/>
        </p:nvSpPr>
        <p:spPr>
          <a:xfrm>
            <a:off x="5488363" y="2690107"/>
            <a:ext cx="1215267" cy="306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hlinkClick r:id="rId4" action="ppaction://hlinksldjump"/>
            <a:extLst>
              <a:ext uri="{FF2B5EF4-FFF2-40B4-BE49-F238E27FC236}">
                <a16:creationId xmlns:a16="http://schemas.microsoft.com/office/drawing/2014/main" id="{0F4D1461-82B5-869F-AB32-CAFF77DEEDFB}"/>
              </a:ext>
            </a:extLst>
          </p:cNvPr>
          <p:cNvSpPr/>
          <p:nvPr/>
        </p:nvSpPr>
        <p:spPr>
          <a:xfrm>
            <a:off x="5922952" y="3055868"/>
            <a:ext cx="324465" cy="296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hlinkClick r:id="rId4" action="ppaction://hlinksldjump"/>
            <a:extLst>
              <a:ext uri="{FF2B5EF4-FFF2-40B4-BE49-F238E27FC236}">
                <a16:creationId xmlns:a16="http://schemas.microsoft.com/office/drawing/2014/main" id="{55122D46-F2EB-2333-CB57-CBB197D4AB50}"/>
              </a:ext>
            </a:extLst>
          </p:cNvPr>
          <p:cNvSpPr/>
          <p:nvPr/>
        </p:nvSpPr>
        <p:spPr>
          <a:xfrm>
            <a:off x="4869917" y="3422930"/>
            <a:ext cx="2421686" cy="306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hlinkClick r:id="rId5" action="ppaction://hlinksldjump"/>
            <a:extLst>
              <a:ext uri="{FF2B5EF4-FFF2-40B4-BE49-F238E27FC236}">
                <a16:creationId xmlns:a16="http://schemas.microsoft.com/office/drawing/2014/main" id="{AD53CCF4-540D-9A69-C87A-3861981C9E41}"/>
              </a:ext>
            </a:extLst>
          </p:cNvPr>
          <p:cNvSpPr/>
          <p:nvPr/>
        </p:nvSpPr>
        <p:spPr>
          <a:xfrm>
            <a:off x="5420519" y="4240015"/>
            <a:ext cx="1350953" cy="308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84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Фото Растения, более 1 486 000 качественных бесплатных стоковых фото">
            <a:extLst>
              <a:ext uri="{FF2B5EF4-FFF2-40B4-BE49-F238E27FC236}">
                <a16:creationId xmlns:a16="http://schemas.microsoft.com/office/drawing/2014/main" id="{43A2012F-F8C5-8972-8EDA-4544B3C7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C6AAFE00-8F62-406F-F577-A930619F33FF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5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75FD0041-DE71-C50E-EA27-C80E7AF67652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67C5FD-41B4-661E-F1BA-ED80397D78EF}"/>
              </a:ext>
            </a:extLst>
          </p:cNvPr>
          <p:cNvSpPr/>
          <p:nvPr/>
        </p:nvSpPr>
        <p:spPr>
          <a:xfrm>
            <a:off x="1433543" y="3187863"/>
            <a:ext cx="536841" cy="482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D67F42-6ECA-6F74-C89F-769AACAD7B2F}"/>
              </a:ext>
            </a:extLst>
          </p:cNvPr>
          <p:cNvSpPr/>
          <p:nvPr/>
        </p:nvSpPr>
        <p:spPr>
          <a:xfrm>
            <a:off x="1970384" y="3187863"/>
            <a:ext cx="536841" cy="482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32EF4-D341-D9F5-4A3E-02C2908C727A}"/>
              </a:ext>
            </a:extLst>
          </p:cNvPr>
          <p:cNvSpPr txBox="1"/>
          <p:nvPr/>
        </p:nvSpPr>
        <p:spPr>
          <a:xfrm>
            <a:off x="1331427" y="322894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крутить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0BB5B7-D0C1-F3D5-2415-9996DE3F7B5F}"/>
              </a:ext>
            </a:extLst>
          </p:cNvPr>
          <p:cNvSpPr/>
          <p:nvPr/>
        </p:nvSpPr>
        <p:spPr>
          <a:xfrm>
            <a:off x="1433543" y="3187863"/>
            <a:ext cx="1073682" cy="482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7B8959C4-B2EB-03E6-2E4E-7D9DC8F4EA67}"/>
              </a:ext>
            </a:extLst>
          </p:cNvPr>
          <p:cNvSpPr/>
          <p:nvPr/>
        </p:nvSpPr>
        <p:spPr>
          <a:xfrm>
            <a:off x="5734173" y="123886"/>
            <a:ext cx="595835" cy="98519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9912-3936-87CC-9AE2-F7D7FF857FD1}"/>
              </a:ext>
            </a:extLst>
          </p:cNvPr>
          <p:cNvSpPr txBox="1"/>
          <p:nvPr/>
        </p:nvSpPr>
        <p:spPr>
          <a:xfrm>
            <a:off x="277980" y="231761"/>
            <a:ext cx="933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Arial Black" panose="020B0A04020102020204" pitchFamily="34" charset="0"/>
              </a:rPr>
              <a:t>#2</a:t>
            </a:r>
            <a:endParaRPr lang="ru-RU" sz="44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8A749343-64FF-D8BF-6220-94332E39B24A}"/>
              </a:ext>
            </a:extLst>
          </p:cNvPr>
          <p:cNvSpPr txBox="1"/>
          <p:nvPr/>
        </p:nvSpPr>
        <p:spPr>
          <a:xfrm>
            <a:off x="9349891" y="3013055"/>
            <a:ext cx="15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ПЕРЕЙТИ 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К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ВПОРОСУ</a:t>
            </a:r>
          </a:p>
        </p:txBody>
      </p:sp>
    </p:spTree>
    <p:extLst>
      <p:ext uri="{BB962C8B-B14F-4D97-AF65-F5344CB8AC3E}">
        <p14:creationId xmlns:p14="http://schemas.microsoft.com/office/powerpoint/2010/main" val="2213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9200000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1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1)3)4)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1)5)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hlinkClick r:id="rId3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3)5)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hlinkClick r:id="rId3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2)4)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5A034-067A-D09F-D15D-7739CEBAD352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Назовите номера в которых числа стоят в порядке убывания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B2057-A5CB-5AA1-1502-66D7E2FF819A}"/>
              </a:ext>
            </a:extLst>
          </p:cNvPr>
          <p:cNvSpPr txBox="1"/>
          <p:nvPr/>
        </p:nvSpPr>
        <p:spPr>
          <a:xfrm>
            <a:off x="663200" y="1388518"/>
            <a:ext cx="1071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0</a:t>
            </a:r>
            <a:r>
              <a:rPr lang="en-US" sz="2400" dirty="0">
                <a:solidFill>
                  <a:schemeClr val="bg1"/>
                </a:solidFill>
              </a:rPr>
              <a:t>,5 ; </a:t>
            </a:r>
            <a:r>
              <a:rPr lang="ru-RU" sz="2400" dirty="0">
                <a:solidFill>
                  <a:schemeClr val="bg1"/>
                </a:solidFill>
              </a:rPr>
              <a:t>0</a:t>
            </a:r>
            <a:r>
              <a:rPr lang="en-US" sz="2400" dirty="0">
                <a:solidFill>
                  <a:schemeClr val="bg1"/>
                </a:solidFill>
              </a:rPr>
              <a:t>,34 ; 0,05 ; 0,001; 0,00055555 .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4,2 ; 2,002 ; 2,04 ; 1,203 .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111,34 ; 24,00000001 ; 3,606 ; 11, 23 .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41,7768 ; 55,1 ; 0,000530 ; 0,444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55</a:t>
            </a:r>
            <a:r>
              <a:rPr lang="en-US" sz="2400" dirty="0">
                <a:solidFill>
                  <a:schemeClr val="bg1"/>
                </a:solidFill>
              </a:rPr>
              <a:t>,11 ;  14,5; 14,45 ; 0,111 .</a:t>
            </a:r>
            <a:endParaRPr lang="ru-RU" sz="24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00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1)3)4)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1)5)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3)5)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2)4)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5A034-067A-D09F-D15D-7739CEBAD352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Назовите номера в которых числа стоят в порядке убывания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B2057-A5CB-5AA1-1502-66D7E2FF819A}"/>
              </a:ext>
            </a:extLst>
          </p:cNvPr>
          <p:cNvSpPr txBox="1"/>
          <p:nvPr/>
        </p:nvSpPr>
        <p:spPr>
          <a:xfrm>
            <a:off x="663200" y="1388518"/>
            <a:ext cx="1071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0</a:t>
            </a:r>
            <a:r>
              <a:rPr lang="en-US" sz="2400" dirty="0">
                <a:solidFill>
                  <a:schemeClr val="bg1"/>
                </a:solidFill>
              </a:rPr>
              <a:t>,5 ; </a:t>
            </a:r>
            <a:r>
              <a:rPr lang="ru-RU" sz="2400" dirty="0">
                <a:solidFill>
                  <a:schemeClr val="bg1"/>
                </a:solidFill>
              </a:rPr>
              <a:t>0</a:t>
            </a:r>
            <a:r>
              <a:rPr lang="en-US" sz="2400" dirty="0">
                <a:solidFill>
                  <a:schemeClr val="bg1"/>
                </a:solidFill>
              </a:rPr>
              <a:t>,34 ; 0,05 ; 0,001; 0,00055555 .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4,2 ; 2,002 ; 2,04 ; 1,203 .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111,34 ; 24,00000001 ; 3,606 ; 11, 23 .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41,7768 ; 55,1 ; 0,000530 ; 0,444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55</a:t>
            </a:r>
            <a:r>
              <a:rPr lang="en-US" sz="2400" dirty="0">
                <a:solidFill>
                  <a:schemeClr val="bg1"/>
                </a:solidFill>
              </a:rPr>
              <a:t>,11 ;  14,5; 14,45 ; 0,111 .</a:t>
            </a:r>
            <a:endParaRPr lang="ru-RU" sz="2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135E91A1-A75C-E8A6-D867-7352ABDF5357}"/>
              </a:ext>
            </a:extLst>
          </p:cNvPr>
          <p:cNvSpPr txBox="1"/>
          <p:nvPr/>
        </p:nvSpPr>
        <p:spPr>
          <a:xfrm>
            <a:off x="540370" y="2135985"/>
            <a:ext cx="233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ПОКИНУТЬ ИСПЫТАНИЕ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И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КОМНАТУ</a:t>
            </a:r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C2DACF58-92F1-EEC2-7422-AE51FC5E7175}"/>
              </a:ext>
            </a:extLst>
          </p:cNvPr>
          <p:cNvSpPr/>
          <p:nvPr/>
        </p:nvSpPr>
        <p:spPr>
          <a:xfrm rot="5400000">
            <a:off x="3476017" y="2158073"/>
            <a:ext cx="477457" cy="11385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CF1DA310-5603-7F8A-005E-ACD7379E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91" y="2095993"/>
            <a:ext cx="2388050" cy="12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07FCDCA9-E173-5B60-CD36-9F7D7168C119}"/>
              </a:ext>
            </a:extLst>
          </p:cNvPr>
          <p:cNvSpPr/>
          <p:nvPr/>
        </p:nvSpPr>
        <p:spPr>
          <a:xfrm rot="16200000">
            <a:off x="7966096" y="2158072"/>
            <a:ext cx="477457" cy="11385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3858606D-56F3-9A92-72DD-6E270152F432}"/>
              </a:ext>
            </a:extLst>
          </p:cNvPr>
          <p:cNvSpPr txBox="1"/>
          <p:nvPr/>
        </p:nvSpPr>
        <p:spPr>
          <a:xfrm>
            <a:off x="9112424" y="2223318"/>
            <a:ext cx="241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ПОПРОБОВАТЬ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 ЕЩЕ 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РАЗ</a:t>
            </a:r>
          </a:p>
        </p:txBody>
      </p:sp>
    </p:spTree>
    <p:extLst>
      <p:ext uri="{BB962C8B-B14F-4D97-AF65-F5344CB8AC3E}">
        <p14:creationId xmlns:p14="http://schemas.microsoft.com/office/powerpoint/2010/main" val="22935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75FD0041-DE71-C50E-EA27-C80E7AF67652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67C5FD-41B4-661E-F1BA-ED80397D78EF}"/>
              </a:ext>
            </a:extLst>
          </p:cNvPr>
          <p:cNvSpPr/>
          <p:nvPr/>
        </p:nvSpPr>
        <p:spPr>
          <a:xfrm>
            <a:off x="1433543" y="3187863"/>
            <a:ext cx="536841" cy="482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D67F42-6ECA-6F74-C89F-769AACAD7B2F}"/>
              </a:ext>
            </a:extLst>
          </p:cNvPr>
          <p:cNvSpPr/>
          <p:nvPr/>
        </p:nvSpPr>
        <p:spPr>
          <a:xfrm>
            <a:off x="1970384" y="3187863"/>
            <a:ext cx="536841" cy="482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32EF4-D341-D9F5-4A3E-02C2908C727A}"/>
              </a:ext>
            </a:extLst>
          </p:cNvPr>
          <p:cNvSpPr txBox="1"/>
          <p:nvPr/>
        </p:nvSpPr>
        <p:spPr>
          <a:xfrm>
            <a:off x="1331427" y="322894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крутить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0BB5B7-D0C1-F3D5-2415-9996DE3F7B5F}"/>
              </a:ext>
            </a:extLst>
          </p:cNvPr>
          <p:cNvSpPr/>
          <p:nvPr/>
        </p:nvSpPr>
        <p:spPr>
          <a:xfrm>
            <a:off x="1433543" y="3187863"/>
            <a:ext cx="1073682" cy="482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7B8959C4-B2EB-03E6-2E4E-7D9DC8F4EA67}"/>
              </a:ext>
            </a:extLst>
          </p:cNvPr>
          <p:cNvSpPr/>
          <p:nvPr/>
        </p:nvSpPr>
        <p:spPr>
          <a:xfrm>
            <a:off x="5734173" y="123886"/>
            <a:ext cx="595835" cy="98519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4DFA9-A93A-2F19-A4FE-2F935345A6E3}"/>
              </a:ext>
            </a:extLst>
          </p:cNvPr>
          <p:cNvSpPr txBox="1"/>
          <p:nvPr/>
        </p:nvSpPr>
        <p:spPr>
          <a:xfrm>
            <a:off x="277980" y="231761"/>
            <a:ext cx="933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Arial Black" panose="020B0A04020102020204" pitchFamily="34" charset="0"/>
              </a:rPr>
              <a:t>#3</a:t>
            </a:r>
            <a:endParaRPr lang="ru-RU" sz="44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C73482E7-B576-809A-BAC5-DF7BA9092A88}"/>
              </a:ext>
            </a:extLst>
          </p:cNvPr>
          <p:cNvSpPr txBox="1"/>
          <p:nvPr/>
        </p:nvSpPr>
        <p:spPr>
          <a:xfrm>
            <a:off x="9349891" y="3013055"/>
            <a:ext cx="15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ПЕРЕЙТИ 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К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ВПОРОСУ</a:t>
            </a:r>
          </a:p>
        </p:txBody>
      </p:sp>
    </p:spTree>
    <p:extLst>
      <p:ext uri="{BB962C8B-B14F-4D97-AF65-F5344CB8AC3E}">
        <p14:creationId xmlns:p14="http://schemas.microsoft.com/office/powerpoint/2010/main" val="19810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5800000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2)4)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1)3)4)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3)4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1)2)4)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D5DBA-8A8E-0DC5-8897-E01B215E1E22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Назовите номера в которых верно указан знак неравенства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3E201D-FF5A-188B-37DB-027BED1ECA39}"/>
                  </a:ext>
                </a:extLst>
              </p:cNvPr>
              <p:cNvSpPr txBox="1"/>
              <p:nvPr/>
            </p:nvSpPr>
            <p:spPr>
              <a:xfrm>
                <a:off x="663200" y="1388518"/>
                <a:ext cx="10716000" cy="294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&lt;</a:t>
                </a:r>
                <a:r>
                  <a:rPr lang="ru-RU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Tx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indent="-457200">
                  <a:buFontTx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Tx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arenR"/>
                </a:pP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3E201D-FF5A-188B-37DB-027BED1E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00" y="1388518"/>
                <a:ext cx="10716000" cy="2941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03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2)4)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1)3)4)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3)4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1)2)4)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D5DBA-8A8E-0DC5-8897-E01B215E1E22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Назовите номера в которых верно указан знак неравенства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3E201D-FF5A-188B-37DB-027BED1ECA39}"/>
                  </a:ext>
                </a:extLst>
              </p:cNvPr>
              <p:cNvSpPr txBox="1"/>
              <p:nvPr/>
            </p:nvSpPr>
            <p:spPr>
              <a:xfrm>
                <a:off x="663200" y="1388518"/>
                <a:ext cx="10716000" cy="294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&lt;</a:t>
                </a:r>
                <a:r>
                  <a:rPr lang="ru-RU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Tx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indent="-457200">
                  <a:buFontTx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Tx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arenR"/>
                </a:pP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3E201D-FF5A-188B-37DB-027BED1E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00" y="1388518"/>
                <a:ext cx="10716000" cy="2941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5F1745C7-7206-F0ED-BB90-074326942997}"/>
              </a:ext>
            </a:extLst>
          </p:cNvPr>
          <p:cNvSpPr txBox="1"/>
          <p:nvPr/>
        </p:nvSpPr>
        <p:spPr>
          <a:xfrm>
            <a:off x="540370" y="2135985"/>
            <a:ext cx="233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ПОКИНУТЬ ИСПЫТАНИЕ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И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КОМНАТУ</a:t>
            </a:r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58D9D7E7-919C-994B-F07C-E7981B23390F}"/>
              </a:ext>
            </a:extLst>
          </p:cNvPr>
          <p:cNvSpPr/>
          <p:nvPr/>
        </p:nvSpPr>
        <p:spPr>
          <a:xfrm rot="5400000">
            <a:off x="3476017" y="2158073"/>
            <a:ext cx="477457" cy="11385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CB984C1B-3263-745E-694A-BC12A0F4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91" y="2095993"/>
            <a:ext cx="2388050" cy="12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090B0734-84A2-7E37-F1A0-96CC7DD5795B}"/>
              </a:ext>
            </a:extLst>
          </p:cNvPr>
          <p:cNvSpPr/>
          <p:nvPr/>
        </p:nvSpPr>
        <p:spPr>
          <a:xfrm rot="16200000">
            <a:off x="7966096" y="2158072"/>
            <a:ext cx="477457" cy="11385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20B3916D-56C7-DB18-B325-1F49B90C4557}"/>
              </a:ext>
            </a:extLst>
          </p:cNvPr>
          <p:cNvSpPr txBox="1"/>
          <p:nvPr/>
        </p:nvSpPr>
        <p:spPr>
          <a:xfrm>
            <a:off x="9112424" y="2223318"/>
            <a:ext cx="241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ПОПРОБОВАТЬ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 ЕЩЕ 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РАЗ</a:t>
            </a:r>
          </a:p>
        </p:txBody>
      </p:sp>
    </p:spTree>
    <p:extLst>
      <p:ext uri="{BB962C8B-B14F-4D97-AF65-F5344CB8AC3E}">
        <p14:creationId xmlns:p14="http://schemas.microsoft.com/office/powerpoint/2010/main" val="7177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75FD0041-DE71-C50E-EA27-C80E7AF67652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67C5FD-41B4-661E-F1BA-ED80397D78EF}"/>
              </a:ext>
            </a:extLst>
          </p:cNvPr>
          <p:cNvSpPr/>
          <p:nvPr/>
        </p:nvSpPr>
        <p:spPr>
          <a:xfrm>
            <a:off x="1433543" y="3187863"/>
            <a:ext cx="536841" cy="482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D67F42-6ECA-6F74-C89F-769AACAD7B2F}"/>
              </a:ext>
            </a:extLst>
          </p:cNvPr>
          <p:cNvSpPr/>
          <p:nvPr/>
        </p:nvSpPr>
        <p:spPr>
          <a:xfrm>
            <a:off x="1970384" y="3187863"/>
            <a:ext cx="536841" cy="482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32EF4-D341-D9F5-4A3E-02C2908C727A}"/>
              </a:ext>
            </a:extLst>
          </p:cNvPr>
          <p:cNvSpPr txBox="1"/>
          <p:nvPr/>
        </p:nvSpPr>
        <p:spPr>
          <a:xfrm>
            <a:off x="1331427" y="322894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крутить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0BB5B7-D0C1-F3D5-2415-9996DE3F7B5F}"/>
              </a:ext>
            </a:extLst>
          </p:cNvPr>
          <p:cNvSpPr/>
          <p:nvPr/>
        </p:nvSpPr>
        <p:spPr>
          <a:xfrm>
            <a:off x="1433543" y="3187863"/>
            <a:ext cx="1073682" cy="482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7B8959C4-B2EB-03E6-2E4E-7D9DC8F4EA67}"/>
              </a:ext>
            </a:extLst>
          </p:cNvPr>
          <p:cNvSpPr/>
          <p:nvPr/>
        </p:nvSpPr>
        <p:spPr>
          <a:xfrm>
            <a:off x="5734173" y="123886"/>
            <a:ext cx="595835" cy="98519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0C9FD-8255-F21D-0BE6-B7F2652136DE}"/>
              </a:ext>
            </a:extLst>
          </p:cNvPr>
          <p:cNvSpPr txBox="1"/>
          <p:nvPr/>
        </p:nvSpPr>
        <p:spPr>
          <a:xfrm>
            <a:off x="277980" y="231761"/>
            <a:ext cx="933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Arial Black" panose="020B0A04020102020204" pitchFamily="34" charset="0"/>
              </a:rPr>
              <a:t>#4</a:t>
            </a:r>
            <a:endParaRPr lang="ru-RU" sz="44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3CBFA3D2-0139-B913-46DA-0EEF98134C91}"/>
              </a:ext>
            </a:extLst>
          </p:cNvPr>
          <p:cNvSpPr txBox="1"/>
          <p:nvPr/>
        </p:nvSpPr>
        <p:spPr>
          <a:xfrm>
            <a:off x="9349891" y="3013055"/>
            <a:ext cx="15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ПЕРЕЙТИ 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К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ВПОРОСУ</a:t>
            </a:r>
          </a:p>
        </p:txBody>
      </p:sp>
    </p:spTree>
    <p:extLst>
      <p:ext uri="{BB962C8B-B14F-4D97-AF65-F5344CB8AC3E}">
        <p14:creationId xmlns:p14="http://schemas.microsoft.com/office/powerpoint/2010/main" val="93949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480000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1)4)</a:t>
            </a:r>
          </a:p>
        </p:txBody>
      </p:sp>
      <p:sp>
        <p:nvSpPr>
          <p:cNvPr id="4" name="Прямо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1)3)4)</a:t>
            </a:r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2)3)</a:t>
            </a:r>
          </a:p>
        </p:txBody>
      </p:sp>
      <p:sp>
        <p:nvSpPr>
          <p:cNvPr id="6" name="Прямоугольник 5">
            <a:hlinkClick r:id="rId3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1)2)3)4)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A8523-BA64-D6BF-7285-331DF1FBEE8F}"/>
              </a:ext>
            </a:extLst>
          </p:cNvPr>
          <p:cNvSpPr txBox="1"/>
          <p:nvPr/>
        </p:nvSpPr>
        <p:spPr>
          <a:xfrm>
            <a:off x="557469" y="385314"/>
            <a:ext cx="11576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  <a:latin typeface="Verdana" panose="020B0604030504040204" pitchFamily="34" charset="0"/>
              </a:rPr>
              <a:t>Назовите номера</a:t>
            </a:r>
            <a:r>
              <a:rPr lang="ru-RU" sz="2800" b="0" i="0" dirty="0">
                <a:solidFill>
                  <a:srgbClr val="00B050"/>
                </a:solidFill>
                <a:effectLst/>
                <a:latin typeface="Verdana" panose="020B0604030504040204" pitchFamily="34" charset="0"/>
              </a:rPr>
              <a:t>, в которых во всех словах одного ряда пропущена одна и та же буква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42D44-AEA5-5774-8F0C-2E1F480E53FD}"/>
              </a:ext>
            </a:extLst>
          </p:cNvPr>
          <p:cNvSpPr txBox="1"/>
          <p:nvPr/>
        </p:nvSpPr>
        <p:spPr>
          <a:xfrm>
            <a:off x="704495" y="1895862"/>
            <a:ext cx="8976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b="0" i="0" dirty="0">
                <a:solidFill>
                  <a:schemeClr val="bg1"/>
                </a:solidFill>
                <a:effectLst/>
              </a:rPr>
              <a:t>…</a:t>
            </a:r>
            <a:r>
              <a:rPr lang="ru-RU" sz="2400" b="0" i="0" dirty="0" err="1">
                <a:solidFill>
                  <a:schemeClr val="bg1"/>
                </a:solidFill>
                <a:effectLst/>
              </a:rPr>
              <a:t>бза</a:t>
            </a:r>
            <a:r>
              <a:rPr lang="ru-RU" sz="2400" dirty="0" err="1">
                <a:solidFill>
                  <a:schemeClr val="bg1"/>
                </a:solidFill>
              </a:rPr>
              <a:t>ц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бычно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>
                <a:solidFill>
                  <a:schemeClr val="bg1"/>
                </a:solidFill>
              </a:rPr>
              <a:t>фиша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вария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бвинять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бжигать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бозначать</a:t>
            </a:r>
            <a:r>
              <a:rPr lang="en-US" sz="2400" dirty="0">
                <a:solidFill>
                  <a:schemeClr val="bg1"/>
                </a:solidFill>
              </a:rPr>
              <a:t>, …</a:t>
            </a:r>
            <a:r>
              <a:rPr lang="ru-RU" sz="2400" dirty="0" err="1">
                <a:solidFill>
                  <a:schemeClr val="bg1"/>
                </a:solidFill>
              </a:rPr>
              <a:t>берегать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Г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лерея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В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>
                <a:solidFill>
                  <a:schemeClr val="bg1"/>
                </a:solidFill>
              </a:rPr>
              <a:t>гон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Г</a:t>
            </a:r>
            <a:r>
              <a:rPr lang="en-US" sz="2400" dirty="0">
                <a:solidFill>
                  <a:schemeClr val="bg1"/>
                </a:solidFill>
              </a:rPr>
              <a:t>...</a:t>
            </a:r>
            <a:r>
              <a:rPr lang="ru-RU" sz="2400" dirty="0" err="1">
                <a:solidFill>
                  <a:schemeClr val="bg1"/>
                </a:solidFill>
              </a:rPr>
              <a:t>рмония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 err="1">
                <a:solidFill>
                  <a:schemeClr val="bg1"/>
                </a:solidFill>
              </a:rPr>
              <a:t>Зап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>
                <a:solidFill>
                  <a:schemeClr val="bg1"/>
                </a:solidFill>
              </a:rPr>
              <a:t>х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Г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реть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В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>
                <a:solidFill>
                  <a:schemeClr val="bg1"/>
                </a:solidFill>
              </a:rPr>
              <a:t>круг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Г</a:t>
            </a:r>
            <a:r>
              <a:rPr lang="en-US" sz="2400" dirty="0">
                <a:solidFill>
                  <a:schemeClr val="bg1"/>
                </a:solidFill>
              </a:rPr>
              <a:t>...</a:t>
            </a:r>
            <a:r>
              <a:rPr lang="ru-RU" sz="2400" dirty="0" err="1">
                <a:solidFill>
                  <a:schemeClr val="bg1"/>
                </a:solidFill>
              </a:rPr>
              <a:t>начарный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Б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скетбол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r>
              <a:rPr lang="ru-RU" sz="24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679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1)4)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1)3)4)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2)3)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1)2)3)4)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A8523-BA64-D6BF-7285-331DF1FBEE8F}"/>
              </a:ext>
            </a:extLst>
          </p:cNvPr>
          <p:cNvSpPr txBox="1"/>
          <p:nvPr/>
        </p:nvSpPr>
        <p:spPr>
          <a:xfrm>
            <a:off x="557469" y="385314"/>
            <a:ext cx="11576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  <a:latin typeface="Verdana" panose="020B0604030504040204" pitchFamily="34" charset="0"/>
              </a:rPr>
              <a:t>Назовите номера</a:t>
            </a:r>
            <a:r>
              <a:rPr lang="ru-RU" sz="2800" b="0" i="0" dirty="0">
                <a:solidFill>
                  <a:srgbClr val="00B050"/>
                </a:solidFill>
                <a:effectLst/>
                <a:latin typeface="Verdana" panose="020B0604030504040204" pitchFamily="34" charset="0"/>
              </a:rPr>
              <a:t>, в которых во всех словах одного ряда пропущена одна и та же буква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42D44-AEA5-5774-8F0C-2E1F480E53FD}"/>
              </a:ext>
            </a:extLst>
          </p:cNvPr>
          <p:cNvSpPr txBox="1"/>
          <p:nvPr/>
        </p:nvSpPr>
        <p:spPr>
          <a:xfrm>
            <a:off x="704495" y="1895862"/>
            <a:ext cx="8976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b="0" i="0" dirty="0">
                <a:solidFill>
                  <a:schemeClr val="bg1"/>
                </a:solidFill>
                <a:effectLst/>
              </a:rPr>
              <a:t>…</a:t>
            </a:r>
            <a:r>
              <a:rPr lang="ru-RU" sz="2400" b="0" i="0" dirty="0" err="1">
                <a:solidFill>
                  <a:schemeClr val="bg1"/>
                </a:solidFill>
                <a:effectLst/>
              </a:rPr>
              <a:t>бза</a:t>
            </a:r>
            <a:r>
              <a:rPr lang="ru-RU" sz="2400" dirty="0" err="1">
                <a:solidFill>
                  <a:schemeClr val="bg1"/>
                </a:solidFill>
              </a:rPr>
              <a:t>ц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бычно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>
                <a:solidFill>
                  <a:schemeClr val="bg1"/>
                </a:solidFill>
              </a:rPr>
              <a:t>фиша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вария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бвинять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бжигать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>
                <a:solidFill>
                  <a:schemeClr val="bg1"/>
                </a:solidFill>
              </a:rPr>
              <a:t>обозначать</a:t>
            </a:r>
            <a:r>
              <a:rPr lang="en-US" sz="2400" dirty="0">
                <a:solidFill>
                  <a:schemeClr val="bg1"/>
                </a:solidFill>
              </a:rPr>
              <a:t>, …</a:t>
            </a:r>
            <a:r>
              <a:rPr lang="ru-RU" sz="2400" dirty="0" err="1">
                <a:solidFill>
                  <a:schemeClr val="bg1"/>
                </a:solidFill>
              </a:rPr>
              <a:t>берегать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Г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лерея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В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>
                <a:solidFill>
                  <a:schemeClr val="bg1"/>
                </a:solidFill>
              </a:rPr>
              <a:t>гон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Г</a:t>
            </a:r>
            <a:r>
              <a:rPr lang="en-US" sz="2400" dirty="0">
                <a:solidFill>
                  <a:schemeClr val="bg1"/>
                </a:solidFill>
              </a:rPr>
              <a:t>...</a:t>
            </a:r>
            <a:r>
              <a:rPr lang="ru-RU" sz="2400" dirty="0" err="1">
                <a:solidFill>
                  <a:schemeClr val="bg1"/>
                </a:solidFill>
              </a:rPr>
              <a:t>рмония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 err="1">
                <a:solidFill>
                  <a:schemeClr val="bg1"/>
                </a:solidFill>
              </a:rPr>
              <a:t>Зап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>
                <a:solidFill>
                  <a:schemeClr val="bg1"/>
                </a:solidFill>
              </a:rPr>
              <a:t>х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Г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реть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В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>
                <a:solidFill>
                  <a:schemeClr val="bg1"/>
                </a:solidFill>
              </a:rPr>
              <a:t>круг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Г</a:t>
            </a:r>
            <a:r>
              <a:rPr lang="en-US" sz="2400" dirty="0">
                <a:solidFill>
                  <a:schemeClr val="bg1"/>
                </a:solidFill>
              </a:rPr>
              <a:t>...</a:t>
            </a:r>
            <a:r>
              <a:rPr lang="ru-RU" sz="2400" dirty="0" err="1">
                <a:solidFill>
                  <a:schemeClr val="bg1"/>
                </a:solidFill>
              </a:rPr>
              <a:t>начарный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ru-RU" sz="2400" dirty="0">
                <a:solidFill>
                  <a:schemeClr val="bg1"/>
                </a:solidFill>
              </a:rPr>
              <a:t> Б</a:t>
            </a:r>
            <a:r>
              <a:rPr lang="en-US" sz="2400" dirty="0">
                <a:solidFill>
                  <a:schemeClr val="bg1"/>
                </a:solidFill>
              </a:rPr>
              <a:t>…</a:t>
            </a:r>
            <a:r>
              <a:rPr lang="ru-RU" sz="2400" dirty="0" err="1">
                <a:solidFill>
                  <a:schemeClr val="bg1"/>
                </a:solidFill>
              </a:rPr>
              <a:t>скетбол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r>
              <a:rPr lang="ru-RU" sz="24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FD391A3D-79D9-FC55-20B0-7B8E8AC6FAF5}"/>
              </a:ext>
            </a:extLst>
          </p:cNvPr>
          <p:cNvSpPr txBox="1"/>
          <p:nvPr/>
        </p:nvSpPr>
        <p:spPr>
          <a:xfrm>
            <a:off x="540370" y="2135985"/>
            <a:ext cx="233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ПОКИНУТЬ ИСПЫТАНИЕ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И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КОМНАТУ</a:t>
            </a:r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2FF85CE7-5CE4-AC1E-3731-7B3C5DA76FC4}"/>
              </a:ext>
            </a:extLst>
          </p:cNvPr>
          <p:cNvSpPr/>
          <p:nvPr/>
        </p:nvSpPr>
        <p:spPr>
          <a:xfrm rot="5400000">
            <a:off x="3476017" y="2158073"/>
            <a:ext cx="477457" cy="11385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88382CB2-E1B0-6067-CEDA-376A2E16F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91" y="2095993"/>
            <a:ext cx="2388050" cy="12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F4ACA11E-F72F-6C09-7889-54AC1D59B8C6}"/>
              </a:ext>
            </a:extLst>
          </p:cNvPr>
          <p:cNvSpPr/>
          <p:nvPr/>
        </p:nvSpPr>
        <p:spPr>
          <a:xfrm rot="16200000">
            <a:off x="7966096" y="2158072"/>
            <a:ext cx="477457" cy="11385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B75F9B47-8A9D-A6BC-3FA7-F37E81B809FB}"/>
              </a:ext>
            </a:extLst>
          </p:cNvPr>
          <p:cNvSpPr txBox="1"/>
          <p:nvPr/>
        </p:nvSpPr>
        <p:spPr>
          <a:xfrm>
            <a:off x="9112424" y="2223318"/>
            <a:ext cx="241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ПОПРОБОВАТЬ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 ЕЩЕ 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РАЗ</a:t>
            </a:r>
          </a:p>
        </p:txBody>
      </p:sp>
    </p:spTree>
    <p:extLst>
      <p:ext uri="{BB962C8B-B14F-4D97-AF65-F5344CB8AC3E}">
        <p14:creationId xmlns:p14="http://schemas.microsoft.com/office/powerpoint/2010/main" val="315440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748BA-0670-AA74-3370-CC2DA7B9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5E97C7-BD6E-527E-F9DC-1CF3D46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28" y="3887714"/>
            <a:ext cx="3437327" cy="196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8CE3AAB-8A67-DFE4-2DA3-4A69E0BF8CAE}"/>
              </a:ext>
            </a:extLst>
          </p:cNvPr>
          <p:cNvSpPr/>
          <p:nvPr/>
        </p:nvSpPr>
        <p:spPr>
          <a:xfrm>
            <a:off x="0" y="2070673"/>
            <a:ext cx="3504216" cy="1293434"/>
          </a:xfrm>
          <a:prstGeom prst="wedgeEllipseCallout">
            <a:avLst>
              <a:gd name="adj1" fmla="val 88324"/>
              <a:gd name="adj2" fmla="val 17879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CBAEB-32DF-9195-9C46-643C51CA0DDC}"/>
              </a:ext>
            </a:extLst>
          </p:cNvPr>
          <p:cNvSpPr txBox="1"/>
          <p:nvPr/>
        </p:nvSpPr>
        <p:spPr>
          <a:xfrm>
            <a:off x="-48681" y="1999881"/>
            <a:ext cx="34998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Молодец!!!</a:t>
            </a:r>
          </a:p>
          <a:p>
            <a:pPr algn="ctr"/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 говорится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стабильность – залог успеха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камень стабильно </a:t>
            </a: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твой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>
            <a:hlinkClick r:id="rId4" action="ppaction://hlinksldjump"/>
            <a:extLst>
              <a:ext uri="{FF2B5EF4-FFF2-40B4-BE49-F238E27FC236}">
                <a16:creationId xmlns:a16="http://schemas.microsoft.com/office/drawing/2014/main" id="{4522F056-F46E-BBC7-4CAB-3FE57533C1FF}"/>
              </a:ext>
            </a:extLst>
          </p:cNvPr>
          <p:cNvSpPr/>
          <p:nvPr/>
        </p:nvSpPr>
        <p:spPr>
          <a:xfrm>
            <a:off x="2507226" y="2978504"/>
            <a:ext cx="519143" cy="222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91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Небо без облаков (57 фото)">
            <a:extLst>
              <a:ext uri="{FF2B5EF4-FFF2-40B4-BE49-F238E27FC236}">
                <a16:creationId xmlns:a16="http://schemas.microsoft.com/office/drawing/2014/main" id="{A7A496BA-867B-406D-009D-E15C5582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51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Рулонный Газон в Сочи | 195 руб. | Газоны Сочи">
            <a:extLst>
              <a:ext uri="{FF2B5EF4-FFF2-40B4-BE49-F238E27FC236}">
                <a16:creationId xmlns:a16="http://schemas.microsoft.com/office/drawing/2014/main" id="{D3E81654-60A5-14A8-02B5-4E8F4330D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15208"/>
            <a:ext cx="12191999" cy="175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Дом PNG | Дом, Для дома, Идеи хранения">
            <a:extLst>
              <a:ext uri="{FF2B5EF4-FFF2-40B4-BE49-F238E27FC236}">
                <a16:creationId xmlns:a16="http://schemas.microsoft.com/office/drawing/2014/main" id="{0EBF7F00-BC4C-2100-A817-B226DFAD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3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Куст на прозрачном фоне - фото и картинки abrakadabra.fun">
            <a:hlinkClick r:id="rId5" action="ppaction://hlinksldjump"/>
            <a:extLst>
              <a:ext uri="{FF2B5EF4-FFF2-40B4-BE49-F238E27FC236}">
                <a16:creationId xmlns:a16="http://schemas.microsoft.com/office/drawing/2014/main" id="{49B6A7D0-5CAA-CD9A-1D94-9240380E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88" b="97366" l="1660" r="97362">
                        <a14:foregroundMark x1="14340" y1="30439" x2="6851" y2="88683"/>
                        <a14:foregroundMark x1="6851" y1="88683" x2="25787" y2="66683"/>
                        <a14:foregroundMark x1="20723" y1="54732" x2="18468" y2="51463"/>
                        <a14:foregroundMark x1="7362" y1="24634" x2="11532" y2="79463"/>
                        <a14:foregroundMark x1="11532" y1="79463" x2="1702" y2="36488"/>
                        <a14:foregroundMark x1="1702" y1="36488" x2="10468" y2="25805"/>
                        <a14:foregroundMark x1="11404" y1="48000" x2="6596" y2="55707"/>
                        <a14:foregroundMark x1="21915" y1="75366" x2="51957" y2="97512"/>
                        <a14:foregroundMark x1="51957" y1="97512" x2="79489" y2="98390"/>
                        <a14:foregroundMark x1="79489" y1="98390" x2="92809" y2="64780"/>
                        <a14:foregroundMark x1="92809" y1="64780" x2="62851" y2="58390"/>
                        <a14:foregroundMark x1="62851" y1="58390" x2="27787" y2="67854"/>
                        <a14:foregroundMark x1="27787" y1="67854" x2="19787" y2="80780"/>
                        <a14:foregroundMark x1="26085" y1="79805" x2="58043" y2="97366"/>
                        <a14:foregroundMark x1="58043" y1="97366" x2="13830" y2="78244"/>
                        <a14:foregroundMark x1="13830" y1="78244" x2="13106" y2="82488"/>
                        <a14:foregroundMark x1="71617" y1="66098" x2="99106" y2="60146"/>
                        <a14:foregroundMark x1="99106" y1="60146" x2="85447" y2="16537"/>
                        <a14:foregroundMark x1="85447" y1="16537" x2="53277" y2="3951"/>
                        <a14:foregroundMark x1="53277" y1="3951" x2="24511" y2="6488"/>
                        <a14:foregroundMark x1="24511" y1="6488" x2="63106" y2="72098"/>
                        <a14:foregroundMark x1="63106" y1="72098" x2="81362" y2="72293"/>
                        <a14:foregroundMark x1="90553" y1="52439" x2="88000" y2="59561"/>
                        <a14:foregroundMark x1="97362" y1="52780" x2="94553" y2="49317"/>
                        <a14:foregroundMark x1="31404" y1="90000" x2="35830" y2="90195"/>
                        <a14:foregroundMark x1="25660" y1="26195" x2="26596" y2="25805"/>
                        <a14:foregroundMark x1="26340" y1="20390" x2="27404" y2="10390"/>
                        <a14:foregroundMark x1="20723" y1="12488" x2="11787" y2="19463"/>
                        <a14:foregroundMark x1="16723" y1="20244" x2="14596" y2="35854"/>
                        <a14:foregroundMark x1="15787" y1="35463" x2="20340" y2="40293"/>
                        <a14:foregroundMark x1="20043" y1="21171" x2="11787" y2="28488"/>
                        <a14:foregroundMark x1="16468" y1="23317" x2="16043" y2="27756"/>
                        <a14:foregroundMark x1="16979" y1="23512" x2="13404" y2="31610"/>
                        <a14:foregroundMark x1="12170" y1="33122" x2="17532" y2="37366"/>
                        <a14:foregroundMark x1="17532" y1="26390" x2="19660" y2="31220"/>
                        <a14:foregroundMark x1="19532" y1="27171" x2="21915" y2="28488"/>
                        <a14:foregroundMark x1="21149" y1="27951" x2="19404" y2="27951"/>
                        <a14:foregroundMark x1="87489" y1="30244" x2="87489" y2="30244"/>
                        <a14:backgroundMark x1="19856" y1="26464" x2="20851" y2="24293"/>
                        <a14:backgroundMark x1="19787" y1="26585" x2="19532" y2="28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9" y="4924425"/>
            <a:ext cx="2129451" cy="14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F047A846-3CB2-64F7-C2A0-E2AC791352FE}"/>
              </a:ext>
            </a:extLst>
          </p:cNvPr>
          <p:cNvSpPr/>
          <p:nvPr/>
        </p:nvSpPr>
        <p:spPr>
          <a:xfrm>
            <a:off x="6095998" y="4044773"/>
            <a:ext cx="590550" cy="161925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rId8" action="ppaction://hlinksldjump"/>
            <a:extLst>
              <a:ext uri="{FF2B5EF4-FFF2-40B4-BE49-F238E27FC236}">
                <a16:creationId xmlns:a16="http://schemas.microsoft.com/office/drawing/2014/main" id="{4E9CD1BB-F2D0-8EDB-995E-49C0270BF4C2}"/>
              </a:ext>
            </a:extLst>
          </p:cNvPr>
          <p:cNvSpPr/>
          <p:nvPr/>
        </p:nvSpPr>
        <p:spPr>
          <a:xfrm>
            <a:off x="6095998" y="3810000"/>
            <a:ext cx="590550" cy="19240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1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DD869A-B6BB-A324-8C84-4E8064C83115}"/>
              </a:ext>
            </a:extLst>
          </p:cNvPr>
          <p:cNvSpPr txBox="1"/>
          <p:nvPr/>
        </p:nvSpPr>
        <p:spPr>
          <a:xfrm>
            <a:off x="4191860" y="3777062"/>
            <a:ext cx="3808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ТРЕБОВАНИЯ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6AFA1-E209-1836-182C-8D9B52475FDA}"/>
              </a:ext>
            </a:extLst>
          </p:cNvPr>
          <p:cNvSpPr txBox="1"/>
          <p:nvPr/>
        </p:nvSpPr>
        <p:spPr>
          <a:xfrm>
            <a:off x="335280" y="4887337"/>
            <a:ext cx="11521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FFC000"/>
                </a:solidFill>
              </a:rPr>
              <a:t>прокрутить колесо </a:t>
            </a:r>
            <a:r>
              <a:rPr lang="ru-RU" sz="3200" dirty="0" err="1">
                <a:solidFill>
                  <a:srgbClr val="FFC000"/>
                </a:solidFill>
              </a:rPr>
              <a:t>фартуны</a:t>
            </a:r>
            <a:r>
              <a:rPr lang="ru-RU" sz="3200" dirty="0">
                <a:solidFill>
                  <a:srgbClr val="FFC000"/>
                </a:solidFill>
              </a:rPr>
              <a:t> и правильно ответить на вопрос по тому предмету</a:t>
            </a:r>
            <a:r>
              <a:rPr lang="en-US" sz="3200" dirty="0">
                <a:solidFill>
                  <a:srgbClr val="FFC000"/>
                </a:solidFill>
              </a:rPr>
              <a:t>,</a:t>
            </a:r>
            <a:r>
              <a:rPr lang="ru-RU" sz="3200" dirty="0">
                <a:solidFill>
                  <a:srgbClr val="FFC000"/>
                </a:solidFill>
              </a:rPr>
              <a:t> который попадется и так восемь раз</a:t>
            </a:r>
            <a:r>
              <a:rPr lang="en-US" sz="3200" dirty="0">
                <a:solidFill>
                  <a:srgbClr val="FFC000"/>
                </a:solidFill>
              </a:rPr>
              <a:t>,</a:t>
            </a:r>
            <a:r>
              <a:rPr lang="ru-RU" sz="3200" dirty="0">
                <a:solidFill>
                  <a:srgbClr val="FFC000"/>
                </a:solidFill>
              </a:rPr>
              <a:t> при этом ни разу не ошибиться(</a:t>
            </a:r>
            <a:r>
              <a:rPr lang="ru-RU" sz="3200" dirty="0">
                <a:solidFill>
                  <a:srgbClr val="FF0000"/>
                </a:solidFill>
              </a:rPr>
              <a:t>в случае ошибки вас переносит в самое начало игры</a:t>
            </a:r>
            <a:r>
              <a:rPr lang="ru-RU" sz="3200" dirty="0">
                <a:solidFill>
                  <a:srgbClr val="FFC000"/>
                </a:solidFill>
              </a:rPr>
              <a:t>)</a:t>
            </a:r>
            <a:r>
              <a:rPr lang="en-US" sz="3200" dirty="0">
                <a:solidFill>
                  <a:srgbClr val="FFC000"/>
                </a:solidFill>
              </a:rPr>
              <a:t>!</a:t>
            </a:r>
            <a:r>
              <a:rPr lang="ru-RU" sz="3200" dirty="0">
                <a:solidFill>
                  <a:srgbClr val="FFC000"/>
                </a:solidFill>
              </a:rPr>
              <a:t>  </a:t>
            </a:r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CFA51D58-1905-CE01-1B0D-7BB59B52E07A}"/>
              </a:ext>
            </a:extLst>
          </p:cNvPr>
          <p:cNvSpPr txBox="1"/>
          <p:nvPr/>
        </p:nvSpPr>
        <p:spPr>
          <a:xfrm>
            <a:off x="4715966" y="1927380"/>
            <a:ext cx="2760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00B050"/>
                </a:solidFill>
                <a:latin typeface="Arial Black" panose="020B0A04020102020204" pitchFamily="34" charset="0"/>
              </a:rPr>
              <a:t>СТАРТ</a:t>
            </a:r>
          </a:p>
        </p:txBody>
      </p:sp>
    </p:spTree>
    <p:extLst>
      <p:ext uri="{BB962C8B-B14F-4D97-AF65-F5344CB8AC3E}">
        <p14:creationId xmlns:p14="http://schemas.microsoft.com/office/powerpoint/2010/main" val="95081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9FFD5DEF-4C52-9239-C78C-C991E5AF65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9121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D26A68-8B6D-4DFA-2150-8C9E160683F3}"/>
              </a:ext>
            </a:extLst>
          </p:cNvPr>
          <p:cNvSpPr txBox="1"/>
          <p:nvPr/>
        </p:nvSpPr>
        <p:spPr>
          <a:xfrm>
            <a:off x="277980" y="231761"/>
            <a:ext cx="933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Arial Black" panose="020B0A04020102020204" pitchFamily="34" charset="0"/>
              </a:rPr>
              <a:t>#1</a:t>
            </a:r>
            <a:endParaRPr lang="ru-RU" sz="44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BBC47F7F-DC3D-BEF6-8F20-1BA98F014179}"/>
              </a:ext>
            </a:extLst>
          </p:cNvPr>
          <p:cNvSpPr/>
          <p:nvPr/>
        </p:nvSpPr>
        <p:spPr>
          <a:xfrm>
            <a:off x="5734173" y="123886"/>
            <a:ext cx="595835" cy="98519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hlinkClick r:id="rId8" action="ppaction://hlinksldjump"/>
            <a:extLst>
              <a:ext uri="{FF2B5EF4-FFF2-40B4-BE49-F238E27FC236}">
                <a16:creationId xmlns:a16="http://schemas.microsoft.com/office/drawing/2014/main" id="{9D8A1B29-5138-3EBC-1C7C-812BCABADA48}"/>
              </a:ext>
            </a:extLst>
          </p:cNvPr>
          <p:cNvSpPr txBox="1"/>
          <p:nvPr/>
        </p:nvSpPr>
        <p:spPr>
          <a:xfrm>
            <a:off x="9349891" y="3013055"/>
            <a:ext cx="15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ПЕРЕЙТИ 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К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ВПОРОСУ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C1D442-3688-9538-6350-FFCA3505FAB4}"/>
              </a:ext>
            </a:extLst>
          </p:cNvPr>
          <p:cNvSpPr/>
          <p:nvPr/>
        </p:nvSpPr>
        <p:spPr>
          <a:xfrm>
            <a:off x="2336145" y="3187863"/>
            <a:ext cx="171080" cy="482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45FFF8E-5E9C-F570-CF5C-EE57189C850F}"/>
              </a:ext>
            </a:extLst>
          </p:cNvPr>
          <p:cNvSpPr/>
          <p:nvPr/>
        </p:nvSpPr>
        <p:spPr>
          <a:xfrm>
            <a:off x="2165065" y="3187863"/>
            <a:ext cx="171080" cy="4822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C16D64-22E8-EF8A-61B6-E857E62256F6}"/>
              </a:ext>
            </a:extLst>
          </p:cNvPr>
          <p:cNvSpPr/>
          <p:nvPr/>
        </p:nvSpPr>
        <p:spPr>
          <a:xfrm>
            <a:off x="1991366" y="3187863"/>
            <a:ext cx="171080" cy="4822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14F4580-9DE8-29A2-E41D-E2E5902627C5}"/>
              </a:ext>
            </a:extLst>
          </p:cNvPr>
          <p:cNvSpPr/>
          <p:nvPr/>
        </p:nvSpPr>
        <p:spPr>
          <a:xfrm>
            <a:off x="1827755" y="3187863"/>
            <a:ext cx="171080" cy="482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54D0FB1-E38E-A257-DBDB-39A350F87471}"/>
              </a:ext>
            </a:extLst>
          </p:cNvPr>
          <p:cNvSpPr/>
          <p:nvPr/>
        </p:nvSpPr>
        <p:spPr>
          <a:xfrm>
            <a:off x="1651825" y="3187863"/>
            <a:ext cx="171080" cy="4822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B939A1-B568-2642-6BA0-D4C21E5C4CEE}"/>
              </a:ext>
            </a:extLst>
          </p:cNvPr>
          <p:cNvSpPr/>
          <p:nvPr/>
        </p:nvSpPr>
        <p:spPr>
          <a:xfrm>
            <a:off x="1483364" y="3187863"/>
            <a:ext cx="171080" cy="4822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DE72C-0176-48DE-C00F-E9F3B9DB00CF}"/>
              </a:ext>
            </a:extLst>
          </p:cNvPr>
          <p:cNvSpPr txBox="1"/>
          <p:nvPr/>
        </p:nvSpPr>
        <p:spPr>
          <a:xfrm>
            <a:off x="1372726" y="322894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latin typeface="Arial Black" panose="020B0A04020102020204" pitchFamily="34" charset="0"/>
              </a:rPr>
              <a:t>крутить</a:t>
            </a:r>
          </a:p>
        </p:txBody>
      </p:sp>
    </p:spTree>
    <p:extLst>
      <p:ext uri="{BB962C8B-B14F-4D97-AF65-F5344CB8AC3E}">
        <p14:creationId xmlns:p14="http://schemas.microsoft.com/office/powerpoint/2010/main" val="413025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5800000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клавиатура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монитор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мышка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системный блок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монитор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мышка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системный блок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клавиатура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мышка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монитор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системный блок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клавиатура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hlinkClick r:id="rId3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клавиатура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системный блок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монитор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мышка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BF7AD-CECA-6280-A9B1-846FF489F489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Пошагово назовите что изображено на картинках(слева направо)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B823F1-904A-E247-8825-85780C938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261" y1="85870" x2="68913" y2="78043"/>
                        <a14:foregroundMark x1="81739" y1="78913" x2="85000" y2="79022"/>
                        <a14:foregroundMark x1="86957" y1="77065" x2="85217" y2="764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86" y="2123987"/>
            <a:ext cx="929235" cy="92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AFA94D8-A395-0A35-6F05-58713298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43" b="90000" l="10000" r="90000">
                        <a14:foregroundMark x1="40326" y1="17065" x2="37500" y2="17174"/>
                        <a14:foregroundMark x1="43913" y1="16630" x2="37717" y2="21087"/>
                        <a14:foregroundMark x1="60109" y1="10000" x2="55870" y2="9348"/>
                        <a14:foregroundMark x1="60217" y1="9891" x2="60978" y2="8043"/>
                        <a14:foregroundMark x1="73370" y1="79674" x2="78587" y2="80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90" y="1764730"/>
            <a:ext cx="1712117" cy="171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FFC1AB0A-2B09-00A2-364B-444770DF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4" b="96561" l="2935" r="97935">
                        <a14:foregroundMark x1="49565" y1="22420" x2="34239" y2="18471"/>
                        <a14:foregroundMark x1="84457" y1="20382" x2="85435" y2="14140"/>
                        <a14:foregroundMark x1="93696" y1="15541" x2="93804" y2="9682"/>
                        <a14:foregroundMark x1="95652" y1="11465" x2="94130" y2="19618"/>
                        <a14:foregroundMark x1="95543" y1="42038" x2="94783" y2="51720"/>
                        <a14:foregroundMark x1="98152" y1="14395" x2="97283" y2="9427"/>
                        <a14:foregroundMark x1="95652" y1="6115" x2="88696" y2="6879"/>
                        <a14:foregroundMark x1="94565" y1="3949" x2="88043" y2="3567"/>
                        <a14:foregroundMark x1="87500" y1="3057" x2="66848" y2="5350"/>
                        <a14:foregroundMark x1="5978" y1="34268" x2="3152" y2="39745"/>
                        <a14:foregroundMark x1="56957" y1="96561" x2="57391" y2="95924"/>
                        <a14:foregroundMark x1="61196" y1="94268" x2="61196" y2="94268"/>
                        <a14:foregroundMark x1="95870" y1="2293" x2="95543" y2="892"/>
                        <a14:foregroundMark x1="96413" y1="2166" x2="95217" y2="764"/>
                        <a14:foregroundMark x1="95870" y1="1656" x2="95761" y2="892"/>
                        <a14:foregroundMark x1="95870" y1="1274" x2="95543" y2="764"/>
                        <a14:backgroundMark x1="99022" y1="1274" x2="99022" y2="1274"/>
                        <a14:backgroundMark x1="97609" y1="892" x2="95889" y2="717"/>
                        <a14:backgroundMark x1="95425" y1="417" x2="93913" y2="0"/>
                        <a14:backgroundMark x1="94457" y1="510" x2="9206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79" y="1971968"/>
            <a:ext cx="1445384" cy="12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2A548051-1343-2E9D-0E5D-B26837FCB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778" r="99333">
                        <a14:foregroundMark x1="7667" y1="41556" x2="8889" y2="36667"/>
                        <a14:foregroundMark x1="3556" y1="45000" x2="3556" y2="45000"/>
                        <a14:foregroundMark x1="91667" y1="59778" x2="95556" y2="55222"/>
                        <a14:foregroundMark x1="3111" y1="49444" x2="778" y2="49000"/>
                        <a14:foregroundMark x1="98333" y1="52111" x2="99333" y2="51556"/>
                        <a14:backgroundMark x1="111" y1="42333" x2="1222" y2="43889"/>
                        <a14:backgroundMark x1="1556" y1="43444" x2="667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29" y="1518369"/>
            <a:ext cx="1953871" cy="234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14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клавиатура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монитор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мышка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системный блок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монитор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мышка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системный блок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клавиатура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мышка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монитор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системный блок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клавиатура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клавиатура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системный блок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монитор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мышка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BF7AD-CECA-6280-A9B1-846FF489F489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Пошагово назовите что изображено на картинках(слева направо)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B823F1-904A-E247-8825-85780C938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3261" y1="85870" x2="68913" y2="78043"/>
                        <a14:foregroundMark x1="81739" y1="78913" x2="85000" y2="79022"/>
                        <a14:foregroundMark x1="86957" y1="77065" x2="85217" y2="764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86" y="2123987"/>
            <a:ext cx="929235" cy="92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AFA94D8-A395-0A35-6F05-58713298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43" b="90000" l="10000" r="90000">
                        <a14:foregroundMark x1="40326" y1="17065" x2="37500" y2="17174"/>
                        <a14:foregroundMark x1="43913" y1="16630" x2="37717" y2="21087"/>
                        <a14:foregroundMark x1="60109" y1="10000" x2="55870" y2="9348"/>
                        <a14:foregroundMark x1="60217" y1="9891" x2="60978" y2="8043"/>
                        <a14:foregroundMark x1="73370" y1="79674" x2="78587" y2="80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90" y="1764730"/>
            <a:ext cx="1712117" cy="171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FFC1AB0A-2B09-00A2-364B-444770DF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4" b="96561" l="2935" r="97935">
                        <a14:foregroundMark x1="49565" y1="22420" x2="34239" y2="18471"/>
                        <a14:foregroundMark x1="84457" y1="20382" x2="85435" y2="14140"/>
                        <a14:foregroundMark x1="93696" y1="15541" x2="93804" y2="9682"/>
                        <a14:foregroundMark x1="95652" y1="11465" x2="94130" y2="19618"/>
                        <a14:foregroundMark x1="95543" y1="42038" x2="94783" y2="51720"/>
                        <a14:foregroundMark x1="98152" y1="14395" x2="97283" y2="9427"/>
                        <a14:foregroundMark x1="95652" y1="6115" x2="88696" y2="6879"/>
                        <a14:foregroundMark x1="94565" y1="3949" x2="88043" y2="3567"/>
                        <a14:foregroundMark x1="87500" y1="3057" x2="66848" y2="5350"/>
                        <a14:foregroundMark x1="5978" y1="34268" x2="3152" y2="39745"/>
                        <a14:foregroundMark x1="56957" y1="96561" x2="57391" y2="95924"/>
                        <a14:foregroundMark x1="61196" y1="94268" x2="61196" y2="94268"/>
                        <a14:foregroundMark x1="95870" y1="2293" x2="95543" y2="892"/>
                        <a14:foregroundMark x1="96413" y1="2166" x2="95217" y2="764"/>
                        <a14:foregroundMark x1="95870" y1="1656" x2="95761" y2="892"/>
                        <a14:foregroundMark x1="95870" y1="1274" x2="95543" y2="764"/>
                        <a14:backgroundMark x1="99022" y1="1274" x2="99022" y2="1274"/>
                        <a14:backgroundMark x1="97609" y1="892" x2="95889" y2="717"/>
                        <a14:backgroundMark x1="95425" y1="417" x2="93913" y2="0"/>
                        <a14:backgroundMark x1="94457" y1="510" x2="9206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79" y="1971968"/>
            <a:ext cx="1445384" cy="12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2A548051-1343-2E9D-0E5D-B26837FCB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778" r="99333">
                        <a14:foregroundMark x1="7667" y1="41556" x2="8889" y2="36667"/>
                        <a14:foregroundMark x1="3556" y1="45000" x2="3556" y2="45000"/>
                        <a14:foregroundMark x1="91667" y1="59778" x2="95556" y2="55222"/>
                        <a14:foregroundMark x1="3111" y1="49444" x2="778" y2="49000"/>
                        <a14:foregroundMark x1="98333" y1="52111" x2="99333" y2="51556"/>
                        <a14:backgroundMark x1="111" y1="42333" x2="1222" y2="43889"/>
                        <a14:backgroundMark x1="1556" y1="43444" x2="667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29" y="1518369"/>
            <a:ext cx="1953871" cy="234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hlinkClick r:id="rId11" action="ppaction://hlinksldjump"/>
            <a:extLst>
              <a:ext uri="{FF2B5EF4-FFF2-40B4-BE49-F238E27FC236}">
                <a16:creationId xmlns:a16="http://schemas.microsoft.com/office/drawing/2014/main" id="{94BF4943-8D9B-6FFE-9465-FAB85A5A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91" y="2095993"/>
            <a:ext cx="2388050" cy="12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8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9FFD5DEF-4C52-9239-C78C-C991E5AF650A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D26A68-8B6D-4DFA-2150-8C9E160683F3}"/>
              </a:ext>
            </a:extLst>
          </p:cNvPr>
          <p:cNvSpPr txBox="1"/>
          <p:nvPr/>
        </p:nvSpPr>
        <p:spPr>
          <a:xfrm>
            <a:off x="277980" y="231761"/>
            <a:ext cx="933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Arial Black" panose="020B0A04020102020204" pitchFamily="34" charset="0"/>
              </a:rPr>
              <a:t>#</a:t>
            </a:r>
            <a:r>
              <a:rPr lang="ru-RU" sz="4400" dirty="0">
                <a:solidFill>
                  <a:srgbClr val="7030A0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BBC47F7F-DC3D-BEF6-8F20-1BA98F014179}"/>
              </a:ext>
            </a:extLst>
          </p:cNvPr>
          <p:cNvSpPr/>
          <p:nvPr/>
        </p:nvSpPr>
        <p:spPr>
          <a:xfrm>
            <a:off x="5734173" y="123886"/>
            <a:ext cx="595835" cy="98519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hlinkClick r:id="rId8" action="ppaction://hlinksldjump"/>
            <a:extLst>
              <a:ext uri="{FF2B5EF4-FFF2-40B4-BE49-F238E27FC236}">
                <a16:creationId xmlns:a16="http://schemas.microsoft.com/office/drawing/2014/main" id="{9D8A1B29-5138-3EBC-1C7C-812BCABADA48}"/>
              </a:ext>
            </a:extLst>
          </p:cNvPr>
          <p:cNvSpPr txBox="1"/>
          <p:nvPr/>
        </p:nvSpPr>
        <p:spPr>
          <a:xfrm>
            <a:off x="9349891" y="3013055"/>
            <a:ext cx="15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ПЕРЕЙТИ 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К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ВПОРОСУ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C1D442-3688-9538-6350-FFCA3505FAB4}"/>
              </a:ext>
            </a:extLst>
          </p:cNvPr>
          <p:cNvSpPr/>
          <p:nvPr/>
        </p:nvSpPr>
        <p:spPr>
          <a:xfrm>
            <a:off x="2336145" y="3187863"/>
            <a:ext cx="171080" cy="482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45FFF8E-5E9C-F570-CF5C-EE57189C850F}"/>
              </a:ext>
            </a:extLst>
          </p:cNvPr>
          <p:cNvSpPr/>
          <p:nvPr/>
        </p:nvSpPr>
        <p:spPr>
          <a:xfrm>
            <a:off x="2165065" y="3187863"/>
            <a:ext cx="171080" cy="4822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C16D64-22E8-EF8A-61B6-E857E62256F6}"/>
              </a:ext>
            </a:extLst>
          </p:cNvPr>
          <p:cNvSpPr/>
          <p:nvPr/>
        </p:nvSpPr>
        <p:spPr>
          <a:xfrm>
            <a:off x="1991366" y="3187863"/>
            <a:ext cx="171080" cy="4822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14F4580-9DE8-29A2-E41D-E2E5902627C5}"/>
              </a:ext>
            </a:extLst>
          </p:cNvPr>
          <p:cNvSpPr/>
          <p:nvPr/>
        </p:nvSpPr>
        <p:spPr>
          <a:xfrm>
            <a:off x="1827755" y="3187863"/>
            <a:ext cx="171080" cy="482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54D0FB1-E38E-A257-DBDB-39A350F87471}"/>
              </a:ext>
            </a:extLst>
          </p:cNvPr>
          <p:cNvSpPr/>
          <p:nvPr/>
        </p:nvSpPr>
        <p:spPr>
          <a:xfrm>
            <a:off x="1651825" y="3187863"/>
            <a:ext cx="171080" cy="4822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B939A1-B568-2642-6BA0-D4C21E5C4CEE}"/>
              </a:ext>
            </a:extLst>
          </p:cNvPr>
          <p:cNvSpPr/>
          <p:nvPr/>
        </p:nvSpPr>
        <p:spPr>
          <a:xfrm>
            <a:off x="1483364" y="3187863"/>
            <a:ext cx="171080" cy="4822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DE72C-0176-48DE-C00F-E9F3B9DB00CF}"/>
              </a:ext>
            </a:extLst>
          </p:cNvPr>
          <p:cNvSpPr txBox="1"/>
          <p:nvPr/>
        </p:nvSpPr>
        <p:spPr>
          <a:xfrm>
            <a:off x="1372726" y="322894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latin typeface="Arial Black" panose="020B0A04020102020204" pitchFamily="34" charset="0"/>
              </a:rPr>
              <a:t>крутить</a:t>
            </a:r>
          </a:p>
        </p:txBody>
      </p:sp>
    </p:spTree>
    <p:extLst>
      <p:ext uri="{BB962C8B-B14F-4D97-AF65-F5344CB8AC3E}">
        <p14:creationId xmlns:p14="http://schemas.microsoft.com/office/powerpoint/2010/main" val="355699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3600000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Кипр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Ямайка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Россия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Китай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Беларусь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Казахстан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Россия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Армения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hlinkClick r:id="rId3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Беларусь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Сербия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Россия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Монако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hlinkClick r:id="rId3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Финляндия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Япония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Исландия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Алжир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C3FFF-3A77-8EA9-0003-B489FF577B5B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Назовите страны данных флагов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4BBB30-F856-90C4-3535-9AEC6ACBC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" y="1955635"/>
            <a:ext cx="1881894" cy="119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08F701-50CE-AD02-4FB1-FF6C4C7BF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440" y="1931126"/>
            <a:ext cx="1881894" cy="12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D50E2D-A9E7-B46C-93DA-84E5370BD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7" b="6724"/>
          <a:stretch/>
        </p:blipFill>
        <p:spPr bwMode="auto">
          <a:xfrm>
            <a:off x="9283619" y="1899591"/>
            <a:ext cx="1881894" cy="12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481D75DA-29F0-DDF1-3C83-4C7577A0B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93" y="1937200"/>
            <a:ext cx="1881894" cy="125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43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Кипр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Ямайка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Россия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Китай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Беларусь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Казахстан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Россия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Армения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Беларусь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Сербия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Россия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Монако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Финляндия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Япония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Исландия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Алжир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C3FFF-3A77-8EA9-0003-B489FF577B5B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Назовите страны данных флагов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4BBB30-F856-90C4-3535-9AEC6ACBC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87" y="1955635"/>
            <a:ext cx="1881894" cy="119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08F701-50CE-AD02-4FB1-FF6C4C7BF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440" y="1931126"/>
            <a:ext cx="1881894" cy="12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D50E2D-A9E7-B46C-93DA-84E5370BD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7" b="6724"/>
          <a:stretch/>
        </p:blipFill>
        <p:spPr bwMode="auto">
          <a:xfrm>
            <a:off x="9283619" y="1899591"/>
            <a:ext cx="1881894" cy="12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481D75DA-29F0-DDF1-3C83-4C7577A0B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93" y="1937200"/>
            <a:ext cx="1881894" cy="125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08A4D42A-40B5-DD7B-D557-C35EDE4D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91" y="2095993"/>
            <a:ext cx="2388050" cy="12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9FFD5DEF-4C52-9239-C78C-C991E5AF650A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D26A68-8B6D-4DFA-2150-8C9E160683F3}"/>
              </a:ext>
            </a:extLst>
          </p:cNvPr>
          <p:cNvSpPr txBox="1"/>
          <p:nvPr/>
        </p:nvSpPr>
        <p:spPr>
          <a:xfrm>
            <a:off x="277980" y="231761"/>
            <a:ext cx="933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Arial Black" panose="020B0A04020102020204" pitchFamily="34" charset="0"/>
              </a:rPr>
              <a:t>#</a:t>
            </a:r>
            <a:r>
              <a:rPr lang="ru-RU" sz="4400" dirty="0">
                <a:solidFill>
                  <a:srgbClr val="7030A0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BBC47F7F-DC3D-BEF6-8F20-1BA98F014179}"/>
              </a:ext>
            </a:extLst>
          </p:cNvPr>
          <p:cNvSpPr/>
          <p:nvPr/>
        </p:nvSpPr>
        <p:spPr>
          <a:xfrm>
            <a:off x="5734173" y="123886"/>
            <a:ext cx="595835" cy="98519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hlinkClick r:id="rId8" action="ppaction://hlinksldjump"/>
            <a:extLst>
              <a:ext uri="{FF2B5EF4-FFF2-40B4-BE49-F238E27FC236}">
                <a16:creationId xmlns:a16="http://schemas.microsoft.com/office/drawing/2014/main" id="{9D8A1B29-5138-3EBC-1C7C-812BCABADA48}"/>
              </a:ext>
            </a:extLst>
          </p:cNvPr>
          <p:cNvSpPr txBox="1"/>
          <p:nvPr/>
        </p:nvSpPr>
        <p:spPr>
          <a:xfrm>
            <a:off x="9349891" y="3013055"/>
            <a:ext cx="15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ПЕРЕЙТИ 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К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ВПОРОСУ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C1D442-3688-9538-6350-FFCA3505FAB4}"/>
              </a:ext>
            </a:extLst>
          </p:cNvPr>
          <p:cNvSpPr/>
          <p:nvPr/>
        </p:nvSpPr>
        <p:spPr>
          <a:xfrm>
            <a:off x="2336145" y="3187863"/>
            <a:ext cx="171080" cy="482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45FFF8E-5E9C-F570-CF5C-EE57189C850F}"/>
              </a:ext>
            </a:extLst>
          </p:cNvPr>
          <p:cNvSpPr/>
          <p:nvPr/>
        </p:nvSpPr>
        <p:spPr>
          <a:xfrm>
            <a:off x="2165065" y="3187863"/>
            <a:ext cx="171080" cy="4822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C16D64-22E8-EF8A-61B6-E857E62256F6}"/>
              </a:ext>
            </a:extLst>
          </p:cNvPr>
          <p:cNvSpPr/>
          <p:nvPr/>
        </p:nvSpPr>
        <p:spPr>
          <a:xfrm>
            <a:off x="1991366" y="3187863"/>
            <a:ext cx="171080" cy="4822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14F4580-9DE8-29A2-E41D-E2E5902627C5}"/>
              </a:ext>
            </a:extLst>
          </p:cNvPr>
          <p:cNvSpPr/>
          <p:nvPr/>
        </p:nvSpPr>
        <p:spPr>
          <a:xfrm>
            <a:off x="1827755" y="3187863"/>
            <a:ext cx="171080" cy="482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54D0FB1-E38E-A257-DBDB-39A350F87471}"/>
              </a:ext>
            </a:extLst>
          </p:cNvPr>
          <p:cNvSpPr/>
          <p:nvPr/>
        </p:nvSpPr>
        <p:spPr>
          <a:xfrm>
            <a:off x="1651825" y="3187863"/>
            <a:ext cx="171080" cy="4822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B939A1-B568-2642-6BA0-D4C21E5C4CEE}"/>
              </a:ext>
            </a:extLst>
          </p:cNvPr>
          <p:cNvSpPr/>
          <p:nvPr/>
        </p:nvSpPr>
        <p:spPr>
          <a:xfrm>
            <a:off x="1483364" y="3187863"/>
            <a:ext cx="171080" cy="4822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DE72C-0176-48DE-C00F-E9F3B9DB00CF}"/>
              </a:ext>
            </a:extLst>
          </p:cNvPr>
          <p:cNvSpPr txBox="1"/>
          <p:nvPr/>
        </p:nvSpPr>
        <p:spPr>
          <a:xfrm>
            <a:off x="1372726" y="322894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latin typeface="Arial Black" panose="020B0A04020102020204" pitchFamily="34" charset="0"/>
              </a:rPr>
              <a:t>крутить</a:t>
            </a:r>
          </a:p>
        </p:txBody>
      </p:sp>
    </p:spTree>
    <p:extLst>
      <p:ext uri="{BB962C8B-B14F-4D97-AF65-F5344CB8AC3E}">
        <p14:creationId xmlns:p14="http://schemas.microsoft.com/office/powerpoint/2010/main" val="266963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360000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.C.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ПУШКИН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Л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ТОЛСТОЙ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Ф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ДОСТОЕВСКИЙ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БУЛГАКОВ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.C.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ПУШКИН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И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ТУРГЕНЕВ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П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ЧЕХОВ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И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ТУРГЕНЕВ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ГОГОЛЬ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.C.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ПУШКИН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Л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ТОЛСТОЙ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БУЛГАКОВ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5699B-DE11-453F-B22F-12E90FE5715D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Назовите данных писателей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DE60E9F-B2F8-3258-CEB8-99DA919A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33" y="1388516"/>
            <a:ext cx="1846499" cy="251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Толстой Лев Николаевич — Узнай Москву">
            <a:extLst>
              <a:ext uri="{FF2B5EF4-FFF2-40B4-BE49-F238E27FC236}">
                <a16:creationId xmlns:a16="http://schemas.microsoft.com/office/drawing/2014/main" id="{35DB1E2D-C73B-21EE-EC72-EA6CF23C8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751" y="1388517"/>
            <a:ext cx="1846498" cy="251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ёдор Михайлович Достоевский и Малый Совнарком РСФСР ...">
            <a:extLst>
              <a:ext uri="{FF2B5EF4-FFF2-40B4-BE49-F238E27FC236}">
                <a16:creationId xmlns:a16="http://schemas.microsoft.com/office/drawing/2014/main" id="{5BA3F14B-AFAE-CC94-19AC-67A2E3AD1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569" y="1388515"/>
            <a:ext cx="1846498" cy="251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0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.C.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ПУШКИН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Л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ТОЛСТОЙ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Ф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ДОСТОЕВСКИЙ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БУЛГАКОВ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.C.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ПУШКИН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И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ТУРГЕНЕВ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П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ЧЕХОВ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И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ТУРГЕНЕВ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ГОГОЛЬ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.C.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ПУШКИН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Л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ТОЛСТОЙ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М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БУЛГАКОВ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5699B-DE11-453F-B22F-12E90FE5715D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Назовите данных писателей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DE60E9F-B2F8-3258-CEB8-99DA919A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33" y="1388516"/>
            <a:ext cx="1846499" cy="251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Толстой Лев Николаевич — Узнай Москву">
            <a:extLst>
              <a:ext uri="{FF2B5EF4-FFF2-40B4-BE49-F238E27FC236}">
                <a16:creationId xmlns:a16="http://schemas.microsoft.com/office/drawing/2014/main" id="{35DB1E2D-C73B-21EE-EC72-EA6CF23C8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751" y="1388517"/>
            <a:ext cx="1846498" cy="251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ёдор Михайлович Достоевский и Малый Совнарком РСФСР ...">
            <a:extLst>
              <a:ext uri="{FF2B5EF4-FFF2-40B4-BE49-F238E27FC236}">
                <a16:creationId xmlns:a16="http://schemas.microsoft.com/office/drawing/2014/main" id="{5BA3F14B-AFAE-CC94-19AC-67A2E3AD1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569" y="1388515"/>
            <a:ext cx="1846498" cy="251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65C09323-8A4E-944E-A593-E4E67286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91" y="2095993"/>
            <a:ext cx="2388050" cy="12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94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Фото Растения, более 1 486 000 качественных бесплатных стоковых фото">
            <a:extLst>
              <a:ext uri="{FF2B5EF4-FFF2-40B4-BE49-F238E27FC236}">
                <a16:creationId xmlns:a16="http://schemas.microsoft.com/office/drawing/2014/main" id="{43A2012F-F8C5-8972-8EDA-4544B3C7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C6AAFE00-8F62-406F-F577-A930619F33FF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76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9FFD5DEF-4C52-9239-C78C-C991E5AF650A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D26A68-8B6D-4DFA-2150-8C9E160683F3}"/>
              </a:ext>
            </a:extLst>
          </p:cNvPr>
          <p:cNvSpPr txBox="1"/>
          <p:nvPr/>
        </p:nvSpPr>
        <p:spPr>
          <a:xfrm>
            <a:off x="277980" y="231761"/>
            <a:ext cx="933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Arial Black" panose="020B0A04020102020204" pitchFamily="34" charset="0"/>
              </a:rPr>
              <a:t>#</a:t>
            </a:r>
            <a:r>
              <a:rPr lang="ru-RU" sz="4400" dirty="0">
                <a:solidFill>
                  <a:srgbClr val="7030A0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BBC47F7F-DC3D-BEF6-8F20-1BA98F014179}"/>
              </a:ext>
            </a:extLst>
          </p:cNvPr>
          <p:cNvSpPr/>
          <p:nvPr/>
        </p:nvSpPr>
        <p:spPr>
          <a:xfrm>
            <a:off x="5734173" y="123886"/>
            <a:ext cx="595835" cy="98519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hlinkClick r:id="rId8" action="ppaction://hlinksldjump"/>
            <a:extLst>
              <a:ext uri="{FF2B5EF4-FFF2-40B4-BE49-F238E27FC236}">
                <a16:creationId xmlns:a16="http://schemas.microsoft.com/office/drawing/2014/main" id="{9D8A1B29-5138-3EBC-1C7C-812BCABADA48}"/>
              </a:ext>
            </a:extLst>
          </p:cNvPr>
          <p:cNvSpPr txBox="1"/>
          <p:nvPr/>
        </p:nvSpPr>
        <p:spPr>
          <a:xfrm>
            <a:off x="9349891" y="3013055"/>
            <a:ext cx="15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ПЕРЕЙТИ 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К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ВПОРОСУ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C1D442-3688-9538-6350-FFCA3505FAB4}"/>
              </a:ext>
            </a:extLst>
          </p:cNvPr>
          <p:cNvSpPr/>
          <p:nvPr/>
        </p:nvSpPr>
        <p:spPr>
          <a:xfrm>
            <a:off x="2336145" y="3187863"/>
            <a:ext cx="171080" cy="482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45FFF8E-5E9C-F570-CF5C-EE57189C850F}"/>
              </a:ext>
            </a:extLst>
          </p:cNvPr>
          <p:cNvSpPr/>
          <p:nvPr/>
        </p:nvSpPr>
        <p:spPr>
          <a:xfrm>
            <a:off x="2165065" y="3187863"/>
            <a:ext cx="171080" cy="4822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C16D64-22E8-EF8A-61B6-E857E62256F6}"/>
              </a:ext>
            </a:extLst>
          </p:cNvPr>
          <p:cNvSpPr/>
          <p:nvPr/>
        </p:nvSpPr>
        <p:spPr>
          <a:xfrm>
            <a:off x="1991366" y="3187863"/>
            <a:ext cx="171080" cy="4822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14F4580-9DE8-29A2-E41D-E2E5902627C5}"/>
              </a:ext>
            </a:extLst>
          </p:cNvPr>
          <p:cNvSpPr/>
          <p:nvPr/>
        </p:nvSpPr>
        <p:spPr>
          <a:xfrm>
            <a:off x="1827755" y="3187863"/>
            <a:ext cx="171080" cy="482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54D0FB1-E38E-A257-DBDB-39A350F87471}"/>
              </a:ext>
            </a:extLst>
          </p:cNvPr>
          <p:cNvSpPr/>
          <p:nvPr/>
        </p:nvSpPr>
        <p:spPr>
          <a:xfrm>
            <a:off x="1651825" y="3187863"/>
            <a:ext cx="171080" cy="4822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B939A1-B568-2642-6BA0-D4C21E5C4CEE}"/>
              </a:ext>
            </a:extLst>
          </p:cNvPr>
          <p:cNvSpPr/>
          <p:nvPr/>
        </p:nvSpPr>
        <p:spPr>
          <a:xfrm>
            <a:off x="1483364" y="3187863"/>
            <a:ext cx="171080" cy="4822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DE72C-0176-48DE-C00F-E9F3B9DB00CF}"/>
              </a:ext>
            </a:extLst>
          </p:cNvPr>
          <p:cNvSpPr txBox="1"/>
          <p:nvPr/>
        </p:nvSpPr>
        <p:spPr>
          <a:xfrm>
            <a:off x="1372726" y="322894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latin typeface="Arial Black" panose="020B0A04020102020204" pitchFamily="34" charset="0"/>
              </a:rPr>
              <a:t>крутить</a:t>
            </a:r>
          </a:p>
        </p:txBody>
      </p:sp>
    </p:spTree>
    <p:extLst>
      <p:ext uri="{BB962C8B-B14F-4D97-AF65-F5344CB8AC3E}">
        <p14:creationId xmlns:p14="http://schemas.microsoft.com/office/powerpoint/2010/main" val="11512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300000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1241 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988 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до 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э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988 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" name="Прямоугольник 5">
            <a:hlinkClick r:id="rId3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899 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FBE5-D4F0-0811-7E72-3B06B0B430CB}"/>
              </a:ext>
            </a:extLst>
          </p:cNvPr>
          <p:cNvSpPr txBox="1"/>
          <p:nvPr/>
        </p:nvSpPr>
        <p:spPr>
          <a:xfrm>
            <a:off x="2468686" y="1858315"/>
            <a:ext cx="7254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Назовите дату крещения Руси</a:t>
            </a:r>
          </a:p>
        </p:txBody>
      </p:sp>
    </p:spTree>
    <p:extLst>
      <p:ext uri="{BB962C8B-B14F-4D97-AF65-F5344CB8AC3E}">
        <p14:creationId xmlns:p14="http://schemas.microsoft.com/office/powerpoint/2010/main" val="312584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1241 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988 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 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до 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э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988 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899 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5386A-740F-DF82-46EF-811DC40DDCDE}"/>
              </a:ext>
            </a:extLst>
          </p:cNvPr>
          <p:cNvSpPr txBox="1"/>
          <p:nvPr/>
        </p:nvSpPr>
        <p:spPr>
          <a:xfrm>
            <a:off x="2468686" y="1858315"/>
            <a:ext cx="7254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Назовите дату крещения Руси</a:t>
            </a:r>
          </a:p>
        </p:txBody>
      </p:sp>
      <p:pic>
        <p:nvPicPr>
          <p:cNvPr id="14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B7105200-7DC2-4912-5A70-90D22B7F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91" y="2095993"/>
            <a:ext cx="2388050" cy="12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97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9FFD5DEF-4C52-9239-C78C-C991E5AF650A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D26A68-8B6D-4DFA-2150-8C9E160683F3}"/>
              </a:ext>
            </a:extLst>
          </p:cNvPr>
          <p:cNvSpPr txBox="1"/>
          <p:nvPr/>
        </p:nvSpPr>
        <p:spPr>
          <a:xfrm>
            <a:off x="277980" y="231761"/>
            <a:ext cx="933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Arial Black" panose="020B0A04020102020204" pitchFamily="34" charset="0"/>
              </a:rPr>
              <a:t>#</a:t>
            </a:r>
            <a:r>
              <a:rPr lang="ru-RU" sz="4400" dirty="0">
                <a:solidFill>
                  <a:srgbClr val="7030A0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BBC47F7F-DC3D-BEF6-8F20-1BA98F014179}"/>
              </a:ext>
            </a:extLst>
          </p:cNvPr>
          <p:cNvSpPr/>
          <p:nvPr/>
        </p:nvSpPr>
        <p:spPr>
          <a:xfrm>
            <a:off x="5734173" y="123886"/>
            <a:ext cx="595835" cy="98519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hlinkClick r:id="rId8" action="ppaction://hlinksldjump"/>
            <a:extLst>
              <a:ext uri="{FF2B5EF4-FFF2-40B4-BE49-F238E27FC236}">
                <a16:creationId xmlns:a16="http://schemas.microsoft.com/office/drawing/2014/main" id="{9D8A1B29-5138-3EBC-1C7C-812BCABADA48}"/>
              </a:ext>
            </a:extLst>
          </p:cNvPr>
          <p:cNvSpPr txBox="1"/>
          <p:nvPr/>
        </p:nvSpPr>
        <p:spPr>
          <a:xfrm>
            <a:off x="9349891" y="3013055"/>
            <a:ext cx="15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ПЕРЕЙТИ 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К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ВПОРОСУ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C1D442-3688-9538-6350-FFCA3505FAB4}"/>
              </a:ext>
            </a:extLst>
          </p:cNvPr>
          <p:cNvSpPr/>
          <p:nvPr/>
        </p:nvSpPr>
        <p:spPr>
          <a:xfrm>
            <a:off x="2336145" y="3187863"/>
            <a:ext cx="171080" cy="482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45FFF8E-5E9C-F570-CF5C-EE57189C850F}"/>
              </a:ext>
            </a:extLst>
          </p:cNvPr>
          <p:cNvSpPr/>
          <p:nvPr/>
        </p:nvSpPr>
        <p:spPr>
          <a:xfrm>
            <a:off x="2165065" y="3187863"/>
            <a:ext cx="171080" cy="4822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C16D64-22E8-EF8A-61B6-E857E62256F6}"/>
              </a:ext>
            </a:extLst>
          </p:cNvPr>
          <p:cNvSpPr/>
          <p:nvPr/>
        </p:nvSpPr>
        <p:spPr>
          <a:xfrm>
            <a:off x="1991366" y="3187863"/>
            <a:ext cx="171080" cy="4822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14F4580-9DE8-29A2-E41D-E2E5902627C5}"/>
              </a:ext>
            </a:extLst>
          </p:cNvPr>
          <p:cNvSpPr/>
          <p:nvPr/>
        </p:nvSpPr>
        <p:spPr>
          <a:xfrm>
            <a:off x="1827755" y="3187863"/>
            <a:ext cx="171080" cy="482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54D0FB1-E38E-A257-DBDB-39A350F87471}"/>
              </a:ext>
            </a:extLst>
          </p:cNvPr>
          <p:cNvSpPr/>
          <p:nvPr/>
        </p:nvSpPr>
        <p:spPr>
          <a:xfrm>
            <a:off x="1651825" y="3187863"/>
            <a:ext cx="171080" cy="4822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B939A1-B568-2642-6BA0-D4C21E5C4CEE}"/>
              </a:ext>
            </a:extLst>
          </p:cNvPr>
          <p:cNvSpPr/>
          <p:nvPr/>
        </p:nvSpPr>
        <p:spPr>
          <a:xfrm>
            <a:off x="1483364" y="3187863"/>
            <a:ext cx="171080" cy="4822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DE72C-0176-48DE-C00F-E9F3B9DB00CF}"/>
              </a:ext>
            </a:extLst>
          </p:cNvPr>
          <p:cNvSpPr txBox="1"/>
          <p:nvPr/>
        </p:nvSpPr>
        <p:spPr>
          <a:xfrm>
            <a:off x="1372726" y="322894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latin typeface="Arial Black" panose="020B0A04020102020204" pitchFamily="34" charset="0"/>
              </a:rPr>
              <a:t>крутить</a:t>
            </a:r>
          </a:p>
        </p:txBody>
      </p:sp>
    </p:spTree>
    <p:extLst>
      <p:ext uri="{BB962C8B-B14F-4D97-AF65-F5344CB8AC3E}">
        <p14:creationId xmlns:p14="http://schemas.microsoft.com/office/powerpoint/2010/main" val="416454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8640000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7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СТОЛИЦА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НАРОДНОГО</a:t>
            </a:r>
          </a:p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АРТИСТА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ГИМН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ГЕРБ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ФЛАГ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ГИМН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hlinkClick r:id="rId3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ГЕРБ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ФЛАГ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СТОЛИЦА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hlinkClick r:id="rId3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ГИМН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ГЛАВНЫЕ ДОСТОПРИМЕЧАТЕЛЬНОСТИ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НАЦИОНАЛЬНУЮ КУХНЮ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89C10-8D80-6473-7ACC-CD528CA24B1A}"/>
              </a:ext>
            </a:extLst>
          </p:cNvPr>
          <p:cNvSpPr txBox="1"/>
          <p:nvPr/>
        </p:nvSpPr>
        <p:spPr>
          <a:xfrm>
            <a:off x="1958980" y="1858315"/>
            <a:ext cx="827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Назовите государственные символы</a:t>
            </a:r>
          </a:p>
        </p:txBody>
      </p:sp>
    </p:spTree>
    <p:extLst>
      <p:ext uri="{BB962C8B-B14F-4D97-AF65-F5344CB8AC3E}">
        <p14:creationId xmlns:p14="http://schemas.microsoft.com/office/powerpoint/2010/main" val="17185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СТОЛИЦА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НАРОДНОГО</a:t>
            </a:r>
          </a:p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АРТИСТА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ГИМН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ГЕРБ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ФЛАГ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ГИМН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ГЕРБ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ФЛАГ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СТОЛИЦА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ГИМН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ГЛАВНЫЕ ДОСТОПРИМЕЧАТЕЛЬНОСТИ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 НАЦИОНАЛЬНУЮ КУХНЮ</a:t>
            </a:r>
            <a:r>
              <a:rPr lang="en-US" sz="2400" dirty="0">
                <a:solidFill>
                  <a:srgbClr val="FFFF00"/>
                </a:solidFill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89C10-8D80-6473-7ACC-CD528CA24B1A}"/>
              </a:ext>
            </a:extLst>
          </p:cNvPr>
          <p:cNvSpPr txBox="1"/>
          <p:nvPr/>
        </p:nvSpPr>
        <p:spPr>
          <a:xfrm>
            <a:off x="1958980" y="1858315"/>
            <a:ext cx="827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Назовите государственные символы</a:t>
            </a:r>
          </a:p>
        </p:txBody>
      </p:sp>
      <p:pic>
        <p:nvPicPr>
          <p:cNvPr id="8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2E508C98-15AC-A3B2-67A8-40B0EA4C1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91" y="2095993"/>
            <a:ext cx="2388050" cy="12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91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9FFD5DEF-4C52-9239-C78C-C991E5AF650A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D26A68-8B6D-4DFA-2150-8C9E160683F3}"/>
              </a:ext>
            </a:extLst>
          </p:cNvPr>
          <p:cNvSpPr txBox="1"/>
          <p:nvPr/>
        </p:nvSpPr>
        <p:spPr>
          <a:xfrm>
            <a:off x="277980" y="231761"/>
            <a:ext cx="933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Arial Black" panose="020B0A04020102020204" pitchFamily="34" charset="0"/>
              </a:rPr>
              <a:t>#</a:t>
            </a:r>
            <a:r>
              <a:rPr lang="ru-RU" sz="4400" dirty="0">
                <a:solidFill>
                  <a:srgbClr val="7030A0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BBC47F7F-DC3D-BEF6-8F20-1BA98F014179}"/>
              </a:ext>
            </a:extLst>
          </p:cNvPr>
          <p:cNvSpPr/>
          <p:nvPr/>
        </p:nvSpPr>
        <p:spPr>
          <a:xfrm>
            <a:off x="5734173" y="123886"/>
            <a:ext cx="595835" cy="98519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hlinkClick r:id="rId8" action="ppaction://hlinksldjump"/>
            <a:extLst>
              <a:ext uri="{FF2B5EF4-FFF2-40B4-BE49-F238E27FC236}">
                <a16:creationId xmlns:a16="http://schemas.microsoft.com/office/drawing/2014/main" id="{9D8A1B29-5138-3EBC-1C7C-812BCABADA48}"/>
              </a:ext>
            </a:extLst>
          </p:cNvPr>
          <p:cNvSpPr txBox="1"/>
          <p:nvPr/>
        </p:nvSpPr>
        <p:spPr>
          <a:xfrm>
            <a:off x="9349891" y="3013055"/>
            <a:ext cx="15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ПЕРЕЙТИ 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К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ВПОРОСУ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C1D442-3688-9538-6350-FFCA3505FAB4}"/>
              </a:ext>
            </a:extLst>
          </p:cNvPr>
          <p:cNvSpPr/>
          <p:nvPr/>
        </p:nvSpPr>
        <p:spPr>
          <a:xfrm>
            <a:off x="2336145" y="3187863"/>
            <a:ext cx="171080" cy="482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45FFF8E-5E9C-F570-CF5C-EE57189C850F}"/>
              </a:ext>
            </a:extLst>
          </p:cNvPr>
          <p:cNvSpPr/>
          <p:nvPr/>
        </p:nvSpPr>
        <p:spPr>
          <a:xfrm>
            <a:off x="2165065" y="3187863"/>
            <a:ext cx="171080" cy="4822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C16D64-22E8-EF8A-61B6-E857E62256F6}"/>
              </a:ext>
            </a:extLst>
          </p:cNvPr>
          <p:cNvSpPr/>
          <p:nvPr/>
        </p:nvSpPr>
        <p:spPr>
          <a:xfrm>
            <a:off x="1991366" y="3187863"/>
            <a:ext cx="171080" cy="4822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14F4580-9DE8-29A2-E41D-E2E5902627C5}"/>
              </a:ext>
            </a:extLst>
          </p:cNvPr>
          <p:cNvSpPr/>
          <p:nvPr/>
        </p:nvSpPr>
        <p:spPr>
          <a:xfrm>
            <a:off x="1827755" y="3187863"/>
            <a:ext cx="171080" cy="482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54D0FB1-E38E-A257-DBDB-39A350F87471}"/>
              </a:ext>
            </a:extLst>
          </p:cNvPr>
          <p:cNvSpPr/>
          <p:nvPr/>
        </p:nvSpPr>
        <p:spPr>
          <a:xfrm>
            <a:off x="1651825" y="3187863"/>
            <a:ext cx="171080" cy="4822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B939A1-B568-2642-6BA0-D4C21E5C4CEE}"/>
              </a:ext>
            </a:extLst>
          </p:cNvPr>
          <p:cNvSpPr/>
          <p:nvPr/>
        </p:nvSpPr>
        <p:spPr>
          <a:xfrm>
            <a:off x="1483364" y="3187863"/>
            <a:ext cx="171080" cy="4822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DE72C-0176-48DE-C00F-E9F3B9DB00CF}"/>
              </a:ext>
            </a:extLst>
          </p:cNvPr>
          <p:cNvSpPr txBox="1"/>
          <p:nvPr/>
        </p:nvSpPr>
        <p:spPr>
          <a:xfrm>
            <a:off x="1372726" y="322894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latin typeface="Arial Black" panose="020B0A04020102020204" pitchFamily="34" charset="0"/>
              </a:rPr>
              <a:t>крутить</a:t>
            </a:r>
          </a:p>
        </p:txBody>
      </p:sp>
    </p:spTree>
    <p:extLst>
      <p:ext uri="{BB962C8B-B14F-4D97-AF65-F5344CB8AC3E}">
        <p14:creationId xmlns:p14="http://schemas.microsoft.com/office/powerpoint/2010/main" val="16802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2000000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7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ядро, цитоплазма, вакуоли</a:t>
            </a:r>
            <a:r>
              <a:rPr lang="ru-RU" sz="2400" b="0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ядро</a:t>
            </a:r>
            <a:r>
              <a:rPr lang="ru-RU" sz="2400" b="0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hlinkClick r:id="rId3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ядро, клеточная мембрана</a:t>
            </a:r>
            <a:r>
              <a:rPr lang="ru-RU" sz="2400" b="0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ядро, цитоплазма, клеточная мембрана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,</a:t>
            </a:r>
            <a:r>
              <a:rPr lang="ru-RU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 вакуоли</a:t>
            </a:r>
            <a:r>
              <a:rPr lang="ru-RU" sz="2400" b="0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525C8-6EA7-6860-FE0C-3522082B003A}"/>
              </a:ext>
            </a:extLst>
          </p:cNvPr>
          <p:cNvSpPr txBox="1"/>
          <p:nvPr/>
        </p:nvSpPr>
        <p:spPr>
          <a:xfrm>
            <a:off x="1958980" y="1858315"/>
            <a:ext cx="827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Назовите основные части клетки</a:t>
            </a:r>
          </a:p>
        </p:txBody>
      </p:sp>
    </p:spTree>
    <p:extLst>
      <p:ext uri="{BB962C8B-B14F-4D97-AF65-F5344CB8AC3E}">
        <p14:creationId xmlns:p14="http://schemas.microsoft.com/office/powerpoint/2010/main" val="195175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ядро, цитоплазма, вакуоли</a:t>
            </a:r>
            <a:r>
              <a:rPr lang="ru-RU" sz="2400" b="0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ядро</a:t>
            </a:r>
            <a:r>
              <a:rPr lang="ru-RU" sz="2400" b="0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ядро, клеточная мембрана</a:t>
            </a:r>
            <a:r>
              <a:rPr lang="ru-RU" sz="2400" b="0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ядро, цитоплазма, клеточная мембрана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,</a:t>
            </a:r>
            <a:r>
              <a:rPr lang="ru-RU" sz="24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 вакуоли</a:t>
            </a:r>
            <a:r>
              <a:rPr lang="ru-RU" sz="2400" b="0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.</a:t>
            </a:r>
            <a:endParaRPr lang="ru-RU" sz="2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525C8-6EA7-6860-FE0C-3522082B003A}"/>
              </a:ext>
            </a:extLst>
          </p:cNvPr>
          <p:cNvSpPr txBox="1"/>
          <p:nvPr/>
        </p:nvSpPr>
        <p:spPr>
          <a:xfrm>
            <a:off x="1958980" y="1858315"/>
            <a:ext cx="827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Назовите основные части клетки</a:t>
            </a:r>
          </a:p>
        </p:txBody>
      </p:sp>
      <p:pic>
        <p:nvPicPr>
          <p:cNvPr id="10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B223B891-006C-7CE9-8BF4-F51F76A6A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91" y="2095993"/>
            <a:ext cx="2388050" cy="12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748BA-0670-AA74-3370-CC2DA7B9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5E97C7-BD6E-527E-F9DC-1CF3D46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28" y="3887714"/>
            <a:ext cx="3437327" cy="196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8CE3AAB-8A67-DFE4-2DA3-4A69E0BF8CAE}"/>
              </a:ext>
            </a:extLst>
          </p:cNvPr>
          <p:cNvSpPr/>
          <p:nvPr/>
        </p:nvSpPr>
        <p:spPr>
          <a:xfrm>
            <a:off x="0" y="2070673"/>
            <a:ext cx="3504216" cy="1293434"/>
          </a:xfrm>
          <a:prstGeom prst="wedgeEllipseCallout">
            <a:avLst>
              <a:gd name="adj1" fmla="val 88324"/>
              <a:gd name="adj2" fmla="val 17879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CBAEB-32DF-9195-9C46-643C51CA0DDC}"/>
              </a:ext>
            </a:extLst>
          </p:cNvPr>
          <p:cNvSpPr txBox="1"/>
          <p:nvPr/>
        </p:nvSpPr>
        <p:spPr>
          <a:xfrm>
            <a:off x="4413" y="2232642"/>
            <a:ext cx="349980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Слушай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а у тебя прекрасные знания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ты большой молодец!!!</a:t>
            </a:r>
          </a:p>
          <a:p>
            <a:pPr algn="ctr"/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Камень заслуженно </a:t>
            </a: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твой</a:t>
            </a: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3" name="Прямоугольник 2">
            <a:hlinkClick r:id="rId4" action="ppaction://hlinksldjump"/>
            <a:extLst>
              <a:ext uri="{FF2B5EF4-FFF2-40B4-BE49-F238E27FC236}">
                <a16:creationId xmlns:a16="http://schemas.microsoft.com/office/drawing/2014/main" id="{C5F0F25F-631D-8F0D-B482-D37DF1A83C0D}"/>
              </a:ext>
            </a:extLst>
          </p:cNvPr>
          <p:cNvSpPr/>
          <p:nvPr/>
        </p:nvSpPr>
        <p:spPr>
          <a:xfrm>
            <a:off x="2524924" y="2861187"/>
            <a:ext cx="471948" cy="27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8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3D8051-B7BF-8722-ECFF-335F67284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2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3" action="ppaction://hlinksldjump"/>
            <a:extLst>
              <a:ext uri="{FF2B5EF4-FFF2-40B4-BE49-F238E27FC236}">
                <a16:creationId xmlns:a16="http://schemas.microsoft.com/office/drawing/2014/main" id="{ABF8A2E1-C063-2EBE-F2E8-87CBD722D059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Овал 1">
            <a:hlinkClick r:id="rId4" action="ppaction://hlinksldjump"/>
            <a:extLst>
              <a:ext uri="{FF2B5EF4-FFF2-40B4-BE49-F238E27FC236}">
                <a16:creationId xmlns:a16="http://schemas.microsoft.com/office/drawing/2014/main" id="{FCA0353C-0C14-A1C1-7FF4-FC21662D6990}"/>
              </a:ext>
            </a:extLst>
          </p:cNvPr>
          <p:cNvSpPr/>
          <p:nvPr/>
        </p:nvSpPr>
        <p:spPr>
          <a:xfrm>
            <a:off x="7728155" y="3055866"/>
            <a:ext cx="2560320" cy="22712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51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BBFC50-13F4-FB69-1F50-0C9522A05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666CAD-66EC-46E2-5B90-E1B693D8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75" b="95000" l="10000" r="90000">
                        <a14:foregroundMark x1="55222" y1="91125" x2="56444" y2="92875"/>
                        <a14:foregroundMark x1="56778" y1="91625" x2="57222" y2="95000"/>
                        <a14:foregroundMark x1="44222" y1="8375" x2="43000" y2="5375"/>
                        <a14:backgroundMark x1="36444" y1="22625" x2="36333" y2="25875"/>
                        <a14:backgroundMark x1="41111" y1="17000" x2="41111" y2="17000"/>
                        <a14:backgroundMark x1="45000" y1="31250" x2="45000" y2="31250"/>
                        <a14:backgroundMark x1="66111" y1="43375" x2="66111" y2="43375"/>
                        <a14:backgroundMark x1="54556" y1="47250" x2="54556" y2="47250"/>
                        <a14:backgroundMark x1="48889" y1="80500" x2="48889" y2="80500"/>
                        <a14:backgroundMark x1="45444" y1="74500" x2="45444" y2="74500"/>
                        <a14:backgroundMark x1="52667" y1="72375" x2="52667" y2="72375"/>
                        <a14:backgroundMark x1="48778" y1="67000" x2="48778" y2="6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2974">
            <a:off x="10808853" y="1867643"/>
            <a:ext cx="940188" cy="83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5" action="ppaction://hlinksldjump"/>
            <a:extLst>
              <a:ext uri="{FF2B5EF4-FFF2-40B4-BE49-F238E27FC236}">
                <a16:creationId xmlns:a16="http://schemas.microsoft.com/office/drawing/2014/main" id="{3BF3F064-7809-CD0C-37F4-6B7A8232317B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Овал 5">
            <a:hlinkClick r:id="rId6" action="ppaction://hlinksldjump"/>
            <a:extLst>
              <a:ext uri="{FF2B5EF4-FFF2-40B4-BE49-F238E27FC236}">
                <a16:creationId xmlns:a16="http://schemas.microsoft.com/office/drawing/2014/main" id="{9FA78028-077F-BDB3-1B28-FAACD2DB2FBB}"/>
              </a:ext>
            </a:extLst>
          </p:cNvPr>
          <p:cNvSpPr/>
          <p:nvPr/>
        </p:nvSpPr>
        <p:spPr>
          <a:xfrm>
            <a:off x="482601" y="1113527"/>
            <a:ext cx="2063750" cy="29486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hlinkClick r:id="rId6" action="ppaction://hlinksldjump"/>
            <a:extLst>
              <a:ext uri="{FF2B5EF4-FFF2-40B4-BE49-F238E27FC236}">
                <a16:creationId xmlns:a16="http://schemas.microsoft.com/office/drawing/2014/main" id="{576965DA-9ED7-EE33-51C5-124B0456CCA3}"/>
              </a:ext>
            </a:extLst>
          </p:cNvPr>
          <p:cNvSpPr/>
          <p:nvPr/>
        </p:nvSpPr>
        <p:spPr>
          <a:xfrm>
            <a:off x="482600" y="4445000"/>
            <a:ext cx="2000250" cy="806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hlinkClick r:id="rId6" action="ppaction://hlinksldjump"/>
            <a:extLst>
              <a:ext uri="{FF2B5EF4-FFF2-40B4-BE49-F238E27FC236}">
                <a16:creationId xmlns:a16="http://schemas.microsoft.com/office/drawing/2014/main" id="{29C3AEA9-52D9-65DC-443A-860DD7B82B0E}"/>
              </a:ext>
            </a:extLst>
          </p:cNvPr>
          <p:cNvSpPr/>
          <p:nvPr/>
        </p:nvSpPr>
        <p:spPr>
          <a:xfrm>
            <a:off x="558800" y="5975350"/>
            <a:ext cx="1790700" cy="80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hlinkClick r:id="rId6" action="ppaction://hlinksldjump"/>
            <a:extLst>
              <a:ext uri="{FF2B5EF4-FFF2-40B4-BE49-F238E27FC236}">
                <a16:creationId xmlns:a16="http://schemas.microsoft.com/office/drawing/2014/main" id="{D89E0EB6-5AA1-0C25-0EFC-3A64A9FEDF96}"/>
              </a:ext>
            </a:extLst>
          </p:cNvPr>
          <p:cNvSpPr/>
          <p:nvPr/>
        </p:nvSpPr>
        <p:spPr>
          <a:xfrm>
            <a:off x="1416050" y="5441950"/>
            <a:ext cx="996950" cy="45492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hlinkClick r:id="rId7" action="ppaction://hlinksldjump"/>
            <a:extLst>
              <a:ext uri="{FF2B5EF4-FFF2-40B4-BE49-F238E27FC236}">
                <a16:creationId xmlns:a16="http://schemas.microsoft.com/office/drawing/2014/main" id="{7FCD19C5-D384-48E1-C534-8350F7AF373A}"/>
              </a:ext>
            </a:extLst>
          </p:cNvPr>
          <p:cNvSpPr/>
          <p:nvPr/>
        </p:nvSpPr>
        <p:spPr>
          <a:xfrm>
            <a:off x="8985250" y="2101850"/>
            <a:ext cx="1380646" cy="4413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hlinkClick r:id="rId8" action="ppaction://hlinksldjump"/>
            <a:extLst>
              <a:ext uri="{FF2B5EF4-FFF2-40B4-BE49-F238E27FC236}">
                <a16:creationId xmlns:a16="http://schemas.microsoft.com/office/drawing/2014/main" id="{0F6129D4-2F08-6C80-7561-E97E348A0913}"/>
              </a:ext>
            </a:extLst>
          </p:cNvPr>
          <p:cNvSpPr/>
          <p:nvPr/>
        </p:nvSpPr>
        <p:spPr>
          <a:xfrm>
            <a:off x="11142772" y="1846498"/>
            <a:ext cx="292637" cy="8277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E1D8B1-0D54-924A-6105-4A5A44C6E6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696" r="94457">
                        <a14:foregroundMark x1="9348" y1="61087" x2="7391" y2="66848"/>
                        <a14:foregroundMark x1="5326" y1="65326" x2="3696" y2="67826"/>
                        <a14:foregroundMark x1="88152" y1="59674" x2="94457" y2="53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1091">
            <a:off x="10701506" y="1637473"/>
            <a:ext cx="1245806" cy="124580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0504BD-2C82-0E22-1063-EF2E39324F16}"/>
              </a:ext>
            </a:extLst>
          </p:cNvPr>
          <p:cNvSpPr/>
          <p:nvPr/>
        </p:nvSpPr>
        <p:spPr>
          <a:xfrm>
            <a:off x="3416299" y="2493273"/>
            <a:ext cx="546101" cy="313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hlinkClick r:id="rId11" action="ppaction://hlinksldjump"/>
            <a:extLst>
              <a:ext uri="{FF2B5EF4-FFF2-40B4-BE49-F238E27FC236}">
                <a16:creationId xmlns:a16="http://schemas.microsoft.com/office/drawing/2014/main" id="{76E0075C-0B16-B397-FF0A-211831CF5633}"/>
              </a:ext>
            </a:extLst>
          </p:cNvPr>
          <p:cNvSpPr/>
          <p:nvPr/>
        </p:nvSpPr>
        <p:spPr>
          <a:xfrm>
            <a:off x="3416299" y="2584450"/>
            <a:ext cx="501651" cy="2948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hlinkClick r:id="rId12" action="ppaction://hlinksldjump"/>
            <a:extLst>
              <a:ext uri="{FF2B5EF4-FFF2-40B4-BE49-F238E27FC236}">
                <a16:creationId xmlns:a16="http://schemas.microsoft.com/office/drawing/2014/main" id="{A86F15C3-DC84-3CE6-7C22-A3C2CBAD55FC}"/>
              </a:ext>
            </a:extLst>
          </p:cNvPr>
          <p:cNvSpPr/>
          <p:nvPr/>
        </p:nvSpPr>
        <p:spPr>
          <a:xfrm>
            <a:off x="10795818" y="1846498"/>
            <a:ext cx="1182352" cy="10854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CC1CBED8-9250-8CEE-6171-1458C906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172" y="1769806"/>
            <a:ext cx="895516" cy="34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7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BBFC50-13F4-FB69-1F50-0C9522A05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666CAD-66EC-46E2-5B90-E1B693D8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75" b="95000" l="10000" r="90000">
                        <a14:foregroundMark x1="55222" y1="91125" x2="56444" y2="92875"/>
                        <a14:foregroundMark x1="56778" y1="91625" x2="57222" y2="95000"/>
                        <a14:foregroundMark x1="44222" y1="8375" x2="43000" y2="5375"/>
                        <a14:backgroundMark x1="36444" y1="22625" x2="36333" y2="25875"/>
                        <a14:backgroundMark x1="41111" y1="17000" x2="41111" y2="17000"/>
                        <a14:backgroundMark x1="45000" y1="31250" x2="45000" y2="31250"/>
                        <a14:backgroundMark x1="66111" y1="43375" x2="66111" y2="43375"/>
                        <a14:backgroundMark x1="54556" y1="47250" x2="54556" y2="47250"/>
                        <a14:backgroundMark x1="48889" y1="80500" x2="48889" y2="80500"/>
                        <a14:backgroundMark x1="45444" y1="74500" x2="45444" y2="74500"/>
                        <a14:backgroundMark x1="52667" y1="72375" x2="52667" y2="72375"/>
                        <a14:backgroundMark x1="48778" y1="67000" x2="48778" y2="6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2974">
            <a:off x="10808853" y="1867643"/>
            <a:ext cx="940188" cy="83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5" action="ppaction://hlinksldjump"/>
            <a:extLst>
              <a:ext uri="{FF2B5EF4-FFF2-40B4-BE49-F238E27FC236}">
                <a16:creationId xmlns:a16="http://schemas.microsoft.com/office/drawing/2014/main" id="{3BF3F064-7809-CD0C-37F4-6B7A8232317B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Овал 5">
            <a:hlinkClick r:id="rId6" action="ppaction://hlinksldjump"/>
            <a:extLst>
              <a:ext uri="{FF2B5EF4-FFF2-40B4-BE49-F238E27FC236}">
                <a16:creationId xmlns:a16="http://schemas.microsoft.com/office/drawing/2014/main" id="{9FA78028-077F-BDB3-1B28-FAACD2DB2FBB}"/>
              </a:ext>
            </a:extLst>
          </p:cNvPr>
          <p:cNvSpPr/>
          <p:nvPr/>
        </p:nvSpPr>
        <p:spPr>
          <a:xfrm>
            <a:off x="482601" y="1113527"/>
            <a:ext cx="2063750" cy="29486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hlinkClick r:id="rId6" action="ppaction://hlinksldjump"/>
            <a:extLst>
              <a:ext uri="{FF2B5EF4-FFF2-40B4-BE49-F238E27FC236}">
                <a16:creationId xmlns:a16="http://schemas.microsoft.com/office/drawing/2014/main" id="{576965DA-9ED7-EE33-51C5-124B0456CCA3}"/>
              </a:ext>
            </a:extLst>
          </p:cNvPr>
          <p:cNvSpPr/>
          <p:nvPr/>
        </p:nvSpPr>
        <p:spPr>
          <a:xfrm>
            <a:off x="482600" y="4445000"/>
            <a:ext cx="2000250" cy="806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hlinkClick r:id="rId6" action="ppaction://hlinksldjump"/>
            <a:extLst>
              <a:ext uri="{FF2B5EF4-FFF2-40B4-BE49-F238E27FC236}">
                <a16:creationId xmlns:a16="http://schemas.microsoft.com/office/drawing/2014/main" id="{29C3AEA9-52D9-65DC-443A-860DD7B82B0E}"/>
              </a:ext>
            </a:extLst>
          </p:cNvPr>
          <p:cNvSpPr/>
          <p:nvPr/>
        </p:nvSpPr>
        <p:spPr>
          <a:xfrm>
            <a:off x="558800" y="5975350"/>
            <a:ext cx="1790700" cy="80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hlinkClick r:id="rId6" action="ppaction://hlinksldjump"/>
            <a:extLst>
              <a:ext uri="{FF2B5EF4-FFF2-40B4-BE49-F238E27FC236}">
                <a16:creationId xmlns:a16="http://schemas.microsoft.com/office/drawing/2014/main" id="{D89E0EB6-5AA1-0C25-0EFC-3A64A9FEDF96}"/>
              </a:ext>
            </a:extLst>
          </p:cNvPr>
          <p:cNvSpPr/>
          <p:nvPr/>
        </p:nvSpPr>
        <p:spPr>
          <a:xfrm>
            <a:off x="1416050" y="5441950"/>
            <a:ext cx="996950" cy="45492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hlinkClick r:id="rId7" action="ppaction://hlinksldjump"/>
            <a:extLst>
              <a:ext uri="{FF2B5EF4-FFF2-40B4-BE49-F238E27FC236}">
                <a16:creationId xmlns:a16="http://schemas.microsoft.com/office/drawing/2014/main" id="{7FCD19C5-D384-48E1-C534-8350F7AF373A}"/>
              </a:ext>
            </a:extLst>
          </p:cNvPr>
          <p:cNvSpPr/>
          <p:nvPr/>
        </p:nvSpPr>
        <p:spPr>
          <a:xfrm>
            <a:off x="8985250" y="2101850"/>
            <a:ext cx="1380646" cy="4413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hlinkClick r:id="rId8" action="ppaction://hlinksldjump"/>
            <a:extLst>
              <a:ext uri="{FF2B5EF4-FFF2-40B4-BE49-F238E27FC236}">
                <a16:creationId xmlns:a16="http://schemas.microsoft.com/office/drawing/2014/main" id="{0F6129D4-2F08-6C80-7561-E97E348A0913}"/>
              </a:ext>
            </a:extLst>
          </p:cNvPr>
          <p:cNvSpPr/>
          <p:nvPr/>
        </p:nvSpPr>
        <p:spPr>
          <a:xfrm>
            <a:off x="11142772" y="1846498"/>
            <a:ext cx="292637" cy="8277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E1D8B1-0D54-924A-6105-4A5A44C6E6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696" r="94457">
                        <a14:foregroundMark x1="9348" y1="61087" x2="7391" y2="66848"/>
                        <a14:foregroundMark x1="5326" y1="65326" x2="3696" y2="67826"/>
                        <a14:foregroundMark x1="88152" y1="59674" x2="94457" y2="53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1091">
            <a:off x="10701506" y="1637473"/>
            <a:ext cx="1245806" cy="124580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0504BD-2C82-0E22-1063-EF2E39324F16}"/>
              </a:ext>
            </a:extLst>
          </p:cNvPr>
          <p:cNvSpPr/>
          <p:nvPr/>
        </p:nvSpPr>
        <p:spPr>
          <a:xfrm>
            <a:off x="3416299" y="2493273"/>
            <a:ext cx="546101" cy="313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hlinkClick r:id="rId11" action="ppaction://hlinksldjump"/>
            <a:extLst>
              <a:ext uri="{FF2B5EF4-FFF2-40B4-BE49-F238E27FC236}">
                <a16:creationId xmlns:a16="http://schemas.microsoft.com/office/drawing/2014/main" id="{76E0075C-0B16-B397-FF0A-211831CF5633}"/>
              </a:ext>
            </a:extLst>
          </p:cNvPr>
          <p:cNvSpPr/>
          <p:nvPr/>
        </p:nvSpPr>
        <p:spPr>
          <a:xfrm>
            <a:off x="3416299" y="2584450"/>
            <a:ext cx="501651" cy="2948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100026E8-54E8-5D0F-DB56-BD5CA2743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172" y="1769806"/>
            <a:ext cx="895516" cy="34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70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-0.05352 0.74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3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DB91D89-871C-C646-4565-86744346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5BE6B9-1B93-1F9B-E0D4-BADB332FA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41029">
            <a:off x="3333750" y="473075"/>
            <a:ext cx="5911850" cy="5911850"/>
          </a:xfrm>
          <a:prstGeom prst="rect">
            <a:avLst/>
          </a:prstGeom>
        </p:spPr>
      </p:pic>
      <p:sp>
        <p:nvSpPr>
          <p:cNvPr id="6" name="Стрелка: вправо 5">
            <a:hlinkClick r:id="rId4" action="ppaction://hlinksldjump"/>
            <a:extLst>
              <a:ext uri="{FF2B5EF4-FFF2-40B4-BE49-F238E27FC236}">
                <a16:creationId xmlns:a16="http://schemas.microsoft.com/office/drawing/2014/main" id="{18526CFB-D5A4-2F4C-E906-11B208B83EC9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80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D47FC8D-E567-7EAA-87A7-39844B399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3" action="ppaction://hlinksldjump"/>
            <a:extLst>
              <a:ext uri="{FF2B5EF4-FFF2-40B4-BE49-F238E27FC236}">
                <a16:creationId xmlns:a16="http://schemas.microsoft.com/office/drawing/2014/main" id="{79EED0FE-DD43-5313-3346-01BE0B9BA561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D3C3FD-37C1-02DA-BB63-E9D73529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667" y1="38875" x2="42333" y2="39125"/>
                        <a14:foregroundMark x1="63222" y1="25875" x2="61778" y2="22625"/>
                        <a14:foregroundMark x1="63444" y1="23375" x2="65444" y2="24625"/>
                        <a14:foregroundMark x1="66222" y1="24625" x2="65444" y2="23750"/>
                        <a14:foregroundMark x1="65444" y1="23750" x2="63444" y2="23125"/>
                        <a14:foregroundMark x1="63778" y1="22750" x2="61556" y2="22375"/>
                        <a14:foregroundMark x1="62222" y1="22125" x2="64778" y2="2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60" y="196850"/>
            <a:ext cx="6907690" cy="614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24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D402FEA3-2090-594B-A8F4-ED1A0B78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98ADB1C-187D-C2B4-B069-C93CC01C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570" y1="44517" x2="27246" y2="45336"/>
                        <a14:foregroundMark x1="27344" y1="45827" x2="22559" y2="46154"/>
                        <a14:foregroundMark x1="41309" y1="72340" x2="41211" y2="71195"/>
                        <a14:foregroundMark x1="44727" y1="76268" x2="44664" y2="73515"/>
                        <a14:foregroundMark x1="44659" y1="73518" x2="44391" y2="79444"/>
                        <a14:foregroundMark x1="44092" y1="73585" x2="41211" y2="66285"/>
                        <a14:foregroundMark x1="45119" y1="76187" x2="44188" y2="73828"/>
                        <a14:foregroundMark x1="44137" y1="68344" x2="44043" y2="67758"/>
                        <a14:foregroundMark x1="45353" y1="75931" x2="44937" y2="73335"/>
                        <a14:foregroundMark x1="42285" y1="33224" x2="40430" y2="32406"/>
                        <a14:foregroundMark x1="25785" y1="47838" x2="24121" y2="47627"/>
                        <a14:foregroundMark x1="28940" y1="48239" x2="28265" y2="48153"/>
                        <a14:foregroundMark x1="11035" y1="42553" x2="12012" y2="41735"/>
                        <a14:foregroundMark x1="20020" y1="46972" x2="17969" y2="46318"/>
                        <a14:foregroundMark x1="44434" y1="39444" x2="44238" y2="38298"/>
                        <a14:foregroundMark x1="43945" y1="37480" x2="43555" y2="36334"/>
                        <a14:foregroundMark x1="42871" y1="34861" x2="44043" y2="37971"/>
                        <a14:foregroundMark x1="44336" y1="38462" x2="44336" y2="39444"/>
                        <a14:foregroundMark x1="15720" y1="46979" x2="15527" y2="46972"/>
                        <a14:foregroundMark x1="16665" y1="47013" x2="15834" y2="46983"/>
                        <a14:foregroundMark x1="20020" y1="47136" x2="19038" y2="47100"/>
                        <a14:foregroundMark x1="14063" y1="46318" x2="12793" y2="46154"/>
                        <a14:backgroundMark x1="47949" y1="61211" x2="48242" y2="57447"/>
                        <a14:backgroundMark x1="50781" y1="52864" x2="50195" y2="46154"/>
                        <a14:backgroundMark x1="60352" y1="49264" x2="62012" y2="40262"/>
                        <a14:backgroundMark x1="57813" y1="43372" x2="47900" y2="44016"/>
                        <a14:backgroundMark x1="46402" y1="43120" x2="49023" y2="40753"/>
                        <a14:backgroundMark x1="21777" y1="51391" x2="20410" y2="50736"/>
                        <a14:backgroundMark x1="20313" y1="50082" x2="17773" y2="50245"/>
                        <a14:backgroundMark x1="24707" y1="50573" x2="21191" y2="49755"/>
                        <a14:backgroundMark x1="21191" y1="50245" x2="14453" y2="49755"/>
                        <a14:backgroundMark x1="14063" y1="49427" x2="12793" y2="49264"/>
                        <a14:backgroundMark x1="47852" y1="73977" x2="46680" y2="69394"/>
                        <a14:backgroundMark x1="45996" y1="68249" x2="46484" y2="71031"/>
                        <a14:backgroundMark x1="46582" y1="71686" x2="46973" y2="74468"/>
                        <a14:backgroundMark x1="46777" y1="76596" x2="46387" y2="78887"/>
                        <a14:backgroundMark x1="46387" y1="77414" x2="45898" y2="80851"/>
                        <a14:backgroundMark x1="46191" y1="79705" x2="45215" y2="83797"/>
                        <a14:backgroundMark x1="45703" y1="82979" x2="43945" y2="86088"/>
                        <a14:backgroundMark x1="44727" y1="85597" x2="41699" y2="87398"/>
                        <a14:backgroundMark x1="42578" y1="87234" x2="39941" y2="87398"/>
                        <a14:backgroundMark x1="45996" y1="73322" x2="44434" y2="66939"/>
                        <a14:backgroundMark x1="44531" y1="68085" x2="45703" y2="72831"/>
                        <a14:backgroundMark x1="40332" y1="63175" x2="39355" y2="64321"/>
                        <a14:backgroundMark x1="45898" y1="53682" x2="41309" y2="55155"/>
                        <a14:backgroundMark x1="41895" y1="54828" x2="39453" y2="54664"/>
                        <a14:backgroundMark x1="44141" y1="53519" x2="47266" y2="44845"/>
                        <a14:backgroundMark x1="46777" y1="46809" x2="46777" y2="39935"/>
                        <a14:backgroundMark x1="46777" y1="44354" x2="46484" y2="48282"/>
                        <a14:backgroundMark x1="46680" y1="46809" x2="46777" y2="44026"/>
                        <a14:backgroundMark x1="46680" y1="44517" x2="46582" y2="42717"/>
                        <a14:backgroundMark x1="46582" y1="44681" x2="46582" y2="47463"/>
                        <a14:backgroundMark x1="46582" y1="44681" x2="46387" y2="46154"/>
                        <a14:backgroundMark x1="46484" y1="43863" x2="46191" y2="46154"/>
                        <a14:backgroundMark x1="46582" y1="43535" x2="46387" y2="45663"/>
                        <a14:backgroundMark x1="45801" y1="37152" x2="45567" y2="36531"/>
                        <a14:backgroundMark x1="43865" y1="33923" x2="43652" y2="33715"/>
                        <a14:backgroundMark x1="43652" y1="33879" x2="43262" y2="33061"/>
                        <a14:backgroundMark x1="44396" y1="37637" x2="44636" y2="38462"/>
                        <a14:backgroundMark x1="43353" y1="34049" x2="43434" y2="34329"/>
                        <a14:backgroundMark x1="45020" y1="38298" x2="45605" y2="42717"/>
                        <a14:backgroundMark x1="45801" y1="42390" x2="45313" y2="46318"/>
                        <a14:backgroundMark x1="45410" y1="46481" x2="44336" y2="49918"/>
                        <a14:backgroundMark x1="45215" y1="48936" x2="43750" y2="51882"/>
                        <a14:backgroundMark x1="44141" y1="51718" x2="42871" y2="53355"/>
                        <a14:backgroundMark x1="14844" y1="49264" x2="15820" y2="49591"/>
                        <a14:backgroundMark x1="16016" y1="49427" x2="17188" y2="49755"/>
                        <a14:backgroundMark x1="9570" y1="45663" x2="10059" y2="43535"/>
                        <a14:backgroundMark x1="10254" y1="42553" x2="10254" y2="43863"/>
                        <a14:backgroundMark x1="10156" y1="43535" x2="10059" y2="45172"/>
                        <a14:backgroundMark x1="15723" y1="49427" x2="18066" y2="49591"/>
                        <a14:backgroundMark x1="20117" y1="49591" x2="22949" y2="49427"/>
                        <a14:backgroundMark x1="25293" y1="49100" x2="27832" y2="49264"/>
                        <a14:backgroundMark x1="28613" y1="49100" x2="30273" y2="49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54" y="1942803"/>
            <a:ext cx="6643596" cy="396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B909BB-33CA-70DA-D5F0-1D4775875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9" b="94504" l="2000" r="98889">
                        <a14:foregroundMark x1="14778" y1="77557" x2="7444" y2="75115"/>
                        <a14:foregroundMark x1="19889" y1="89313" x2="21000" y2="94809"/>
                        <a14:foregroundMark x1="8000" y1="76794" x2="3333" y2="73435"/>
                        <a14:foregroundMark x1="90778" y1="14351" x2="86556" y2="9008"/>
                        <a14:foregroundMark x1="82333" y1="4733" x2="82333" y2="3359"/>
                        <a14:foregroundMark x1="94556" y1="13893" x2="95556" y2="14046"/>
                        <a14:foregroundMark x1="4889" y1="73282" x2="2111" y2="73130"/>
                        <a14:foregroundMark x1="97444" y1="13130" x2="98889" y2="12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046">
            <a:off x="4575007" y="4235812"/>
            <a:ext cx="2046830" cy="148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E017FA7-E969-728C-EBE5-C12FDE89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9" b="94504" l="2000" r="98889">
                        <a14:foregroundMark x1="14778" y1="77557" x2="7444" y2="75115"/>
                        <a14:foregroundMark x1="19889" y1="89313" x2="21000" y2="94809"/>
                        <a14:foregroundMark x1="8000" y1="76794" x2="3333" y2="73435"/>
                        <a14:foregroundMark x1="90778" y1="14351" x2="86556" y2="9008"/>
                        <a14:foregroundMark x1="82333" y1="4733" x2="82333" y2="3359"/>
                        <a14:foregroundMark x1="94556" y1="13893" x2="95556" y2="14046"/>
                        <a14:foregroundMark x1="4889" y1="73282" x2="2111" y2="73130"/>
                        <a14:foregroundMark x1="97444" y1="13130" x2="98889" y2="12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9061" y="4353442"/>
            <a:ext cx="2208221" cy="160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1CAF0A-2C66-001F-6D22-F1B58708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4276401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6625DA86-37A6-E273-098C-E641B241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22" y="5547178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1D0F81B-8207-6182-0E57-EE7CD8A6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74" y="4409751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C81B8B7-6033-5A80-65F6-C50BF110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5053179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F1AE18C4-481D-822C-F753-5CC4D384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942">
            <a:off x="5127725" y="4848644"/>
            <a:ext cx="420666" cy="4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93A606-FDE1-2857-0389-CDE107683218}"/>
              </a:ext>
            </a:extLst>
          </p:cNvPr>
          <p:cNvSpPr txBox="1"/>
          <p:nvPr/>
        </p:nvSpPr>
        <p:spPr>
          <a:xfrm>
            <a:off x="3723251" y="3460896"/>
            <a:ext cx="139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solidFill>
                  <a:srgbClr val="C00000"/>
                </a:solidFill>
              </a:rPr>
              <a:t>forbidden</a:t>
            </a:r>
            <a:endParaRPr lang="ru-RU" i="1" dirty="0">
              <a:solidFill>
                <a:srgbClr val="C00000"/>
              </a:solidFill>
            </a:endParaRPr>
          </a:p>
        </p:txBody>
      </p:sp>
      <p:sp>
        <p:nvSpPr>
          <p:cNvPr id="19" name="Стрелка: вправо 18">
            <a:hlinkClick r:id="rId11" action="ppaction://hlinksldjump"/>
            <a:extLst>
              <a:ext uri="{FF2B5EF4-FFF2-40B4-BE49-F238E27FC236}">
                <a16:creationId xmlns:a16="http://schemas.microsoft.com/office/drawing/2014/main" id="{D4F8F761-FF12-18F4-9450-137649EC3861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19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BBFC50-13F4-FB69-1F50-0C9522A05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3" action="ppaction://hlinksldjump"/>
            <a:extLst>
              <a:ext uri="{FF2B5EF4-FFF2-40B4-BE49-F238E27FC236}">
                <a16:creationId xmlns:a16="http://schemas.microsoft.com/office/drawing/2014/main" id="{3BF3F064-7809-CD0C-37F4-6B7A8232317B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FA78028-077F-BDB3-1B28-FAACD2DB2FBB}"/>
              </a:ext>
            </a:extLst>
          </p:cNvPr>
          <p:cNvSpPr/>
          <p:nvPr/>
        </p:nvSpPr>
        <p:spPr>
          <a:xfrm>
            <a:off x="482601" y="1113527"/>
            <a:ext cx="2063750" cy="29486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76965DA-9ED7-EE33-51C5-124B0456CCA3}"/>
              </a:ext>
            </a:extLst>
          </p:cNvPr>
          <p:cNvSpPr/>
          <p:nvPr/>
        </p:nvSpPr>
        <p:spPr>
          <a:xfrm>
            <a:off x="482600" y="4445000"/>
            <a:ext cx="2000250" cy="806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9C3AEA9-52D9-65DC-443A-860DD7B82B0E}"/>
              </a:ext>
            </a:extLst>
          </p:cNvPr>
          <p:cNvSpPr/>
          <p:nvPr/>
        </p:nvSpPr>
        <p:spPr>
          <a:xfrm>
            <a:off x="558800" y="5975350"/>
            <a:ext cx="1790700" cy="80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FCD19C5-D384-48E1-C534-8350F7AF373A}"/>
              </a:ext>
            </a:extLst>
          </p:cNvPr>
          <p:cNvSpPr/>
          <p:nvPr/>
        </p:nvSpPr>
        <p:spPr>
          <a:xfrm>
            <a:off x="8985250" y="2101850"/>
            <a:ext cx="1380646" cy="4413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rId4" action="ppaction://hlinksldjump"/>
            <a:extLst>
              <a:ext uri="{FF2B5EF4-FFF2-40B4-BE49-F238E27FC236}">
                <a16:creationId xmlns:a16="http://schemas.microsoft.com/office/drawing/2014/main" id="{4212CE33-DF1C-0B2D-2253-5AB21D2F3415}"/>
              </a:ext>
            </a:extLst>
          </p:cNvPr>
          <p:cNvSpPr/>
          <p:nvPr/>
        </p:nvSpPr>
        <p:spPr>
          <a:xfrm>
            <a:off x="474122" y="1208777"/>
            <a:ext cx="2063750" cy="29486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hlinkClick r:id="rId4" action="ppaction://hlinksldjump"/>
            <a:extLst>
              <a:ext uri="{FF2B5EF4-FFF2-40B4-BE49-F238E27FC236}">
                <a16:creationId xmlns:a16="http://schemas.microsoft.com/office/drawing/2014/main" id="{F4E2FAA1-5F6F-673B-AC60-AD11EAD9FADB}"/>
              </a:ext>
            </a:extLst>
          </p:cNvPr>
          <p:cNvSpPr/>
          <p:nvPr/>
        </p:nvSpPr>
        <p:spPr>
          <a:xfrm>
            <a:off x="474123" y="4445001"/>
            <a:ext cx="1875378" cy="8849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hlinkClick r:id="rId4" action="ppaction://hlinksldjump"/>
            <a:extLst>
              <a:ext uri="{FF2B5EF4-FFF2-40B4-BE49-F238E27FC236}">
                <a16:creationId xmlns:a16="http://schemas.microsoft.com/office/drawing/2014/main" id="{8C906DA7-2D76-013B-EC75-5E67DC7A6174}"/>
              </a:ext>
            </a:extLst>
          </p:cNvPr>
          <p:cNvSpPr/>
          <p:nvPr/>
        </p:nvSpPr>
        <p:spPr>
          <a:xfrm>
            <a:off x="585025" y="5649223"/>
            <a:ext cx="1875378" cy="11899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hlinkClick r:id="rId5" action="ppaction://hlinksldjump"/>
            <a:extLst>
              <a:ext uri="{FF2B5EF4-FFF2-40B4-BE49-F238E27FC236}">
                <a16:creationId xmlns:a16="http://schemas.microsoft.com/office/drawing/2014/main" id="{5B0BDE56-AEE7-41FC-E262-F671C55E5802}"/>
              </a:ext>
            </a:extLst>
          </p:cNvPr>
          <p:cNvSpPr/>
          <p:nvPr/>
        </p:nvSpPr>
        <p:spPr>
          <a:xfrm>
            <a:off x="8925724" y="1964485"/>
            <a:ext cx="1440172" cy="4550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hlinkClick r:id="rId6" action="ppaction://hlinksldjump"/>
            <a:extLst>
              <a:ext uri="{FF2B5EF4-FFF2-40B4-BE49-F238E27FC236}">
                <a16:creationId xmlns:a16="http://schemas.microsoft.com/office/drawing/2014/main" id="{E4E13924-1F49-1C62-7403-163049F81562}"/>
              </a:ext>
            </a:extLst>
          </p:cNvPr>
          <p:cNvSpPr/>
          <p:nvPr/>
        </p:nvSpPr>
        <p:spPr>
          <a:xfrm>
            <a:off x="3377376" y="2508250"/>
            <a:ext cx="585026" cy="3140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F52E02CC-3F9E-D34D-E161-B227818D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172" y="1769806"/>
            <a:ext cx="895516" cy="34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48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FFE73D-735B-30D2-88ED-C0C14B233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DDF5262-0F25-F370-918B-BB349E9C3352}"/>
              </a:ext>
            </a:extLst>
          </p:cNvPr>
          <p:cNvSpPr/>
          <p:nvPr/>
        </p:nvSpPr>
        <p:spPr>
          <a:xfrm>
            <a:off x="1234948" y="4998166"/>
            <a:ext cx="1074532" cy="8925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F91FBCC-CD48-25EB-4095-82F107CC86D8}"/>
              </a:ext>
            </a:extLst>
          </p:cNvPr>
          <p:cNvSpPr/>
          <p:nvPr/>
        </p:nvSpPr>
        <p:spPr>
          <a:xfrm>
            <a:off x="3894407" y="5003453"/>
            <a:ext cx="881978" cy="8819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2FD7D-9851-8C1D-F26B-74AD5A0987AA}"/>
              </a:ext>
            </a:extLst>
          </p:cNvPr>
          <p:cNvSpPr txBox="1"/>
          <p:nvPr/>
        </p:nvSpPr>
        <p:spPr>
          <a:xfrm>
            <a:off x="5314907" y="514149"/>
            <a:ext cx="1562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  <a:effectLst>
                  <a:glow rad="88900">
                    <a:schemeClr val="bg1">
                      <a:lumMod val="75000"/>
                      <a:alpha val="92000"/>
                    </a:schemeClr>
                  </a:glow>
                </a:effectLst>
                <a:latin typeface="Arial Black" panose="020B0A04020102020204" pitchFamily="34" charset="0"/>
              </a:rPr>
              <a:t>ЗНАКИ</a:t>
            </a: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97BF9CD6-07BB-E721-C6E5-ADCEAB755927}"/>
              </a:ext>
            </a:extLst>
          </p:cNvPr>
          <p:cNvSpPr/>
          <p:nvPr/>
        </p:nvSpPr>
        <p:spPr>
          <a:xfrm rot="10800000">
            <a:off x="5530553" y="1972789"/>
            <a:ext cx="1100213" cy="56784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AB3FE3B1-2F74-380E-FE4A-5D85CCF0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506" y="1784929"/>
            <a:ext cx="1325826" cy="70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4894B8-B4C4-72F6-6BF0-A758FA63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69" y="1640541"/>
            <a:ext cx="1299238" cy="96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E0F794-2263-691B-44F9-09D01F6DE449}"/>
              </a:ext>
            </a:extLst>
          </p:cNvPr>
          <p:cNvSpPr txBox="1"/>
          <p:nvPr/>
        </p:nvSpPr>
        <p:spPr>
          <a:xfrm>
            <a:off x="4606640" y="3942939"/>
            <a:ext cx="2978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  <a:effectLst>
                  <a:glow rad="88900">
                    <a:schemeClr val="bg1">
                      <a:lumMod val="75000"/>
                      <a:alpha val="92000"/>
                    </a:schemeClr>
                  </a:glow>
                </a:effectLst>
                <a:latin typeface="Arial Black" panose="020B0A04020102020204" pitchFamily="34" charset="0"/>
              </a:rPr>
              <a:t>УПРАВЛЕНИЕ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7DEC1-06F1-F31E-1351-7CB2F4C4F91E}"/>
              </a:ext>
            </a:extLst>
          </p:cNvPr>
          <p:cNvSpPr txBox="1"/>
          <p:nvPr/>
        </p:nvSpPr>
        <p:spPr>
          <a:xfrm>
            <a:off x="755461" y="2833146"/>
            <a:ext cx="1547860" cy="892552"/>
          </a:xfrm>
          <a:prstGeom prst="rect">
            <a:avLst/>
          </a:prstGeom>
          <a:noFill/>
          <a:effectLst>
            <a:glow rad="977900">
              <a:schemeClr val="accent6">
                <a:lumMod val="75000"/>
                <a:alpha val="97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6">
                      <a:lumMod val="75000"/>
                    </a:schemeClr>
                  </a:glow>
                </a:effectLst>
                <a:latin typeface="Arial Black" panose="020B0A04020102020204" pitchFamily="34" charset="0"/>
              </a:rPr>
              <a:t>ВСЕ</a:t>
            </a:r>
          </a:p>
          <a:p>
            <a:pPr algn="ctr"/>
            <a:r>
              <a:rPr lang="ru-RU" sz="13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6">
                      <a:lumMod val="75000"/>
                    </a:schemeClr>
                  </a:glow>
                </a:effectLst>
                <a:latin typeface="Arial Black" panose="020B0A04020102020204" pitchFamily="34" charset="0"/>
              </a:rPr>
              <a:t> НУЖНЫЕ</a:t>
            </a:r>
          </a:p>
          <a:p>
            <a:pPr algn="ctr"/>
            <a:r>
              <a:rPr lang="ru-RU" sz="13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6">
                      <a:lumMod val="75000"/>
                    </a:schemeClr>
                  </a:glow>
                </a:effectLst>
                <a:latin typeface="Arial Black" panose="020B0A04020102020204" pitchFamily="34" charset="0"/>
              </a:rPr>
              <a:t> ДЕЙСТВИЯ</a:t>
            </a:r>
          </a:p>
          <a:p>
            <a:pPr algn="ctr"/>
            <a:r>
              <a:rPr lang="ru-RU" sz="13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6">
                      <a:lumMod val="75000"/>
                    </a:schemeClr>
                  </a:glow>
                </a:effectLst>
                <a:latin typeface="Arial Black" panose="020B0A04020102020204" pitchFamily="34" charset="0"/>
              </a:rPr>
              <a:t> ВЫПОЛНЕНЫ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91CB9-9A2E-D873-AFF4-919F429139A7}"/>
              </a:ext>
            </a:extLst>
          </p:cNvPr>
          <p:cNvSpPr txBox="1"/>
          <p:nvPr/>
        </p:nvSpPr>
        <p:spPr>
          <a:xfrm>
            <a:off x="9795713" y="2936557"/>
            <a:ext cx="12234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rgbClr val="C00000"/>
                  </a:glow>
                </a:effectLst>
                <a:latin typeface="Arial Black" panose="020B0A04020102020204" pitchFamily="34" charset="0"/>
              </a:rPr>
              <a:t>НЕВЕРНОЕ</a:t>
            </a:r>
          </a:p>
          <a:p>
            <a:r>
              <a:rPr lang="ru-RU" sz="13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rgbClr val="C00000"/>
                  </a:glow>
                </a:effectLst>
                <a:latin typeface="Arial Black" panose="020B0A04020102020204" pitchFamily="34" charset="0"/>
              </a:rPr>
              <a:t>ДЕЙСТВИЕ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5B555-E2B6-020F-3810-9330D95BC075}"/>
              </a:ext>
            </a:extLst>
          </p:cNvPr>
          <p:cNvSpPr txBox="1"/>
          <p:nvPr/>
        </p:nvSpPr>
        <p:spPr>
          <a:xfrm>
            <a:off x="5514750" y="2983607"/>
            <a:ext cx="11624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3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2">
                      <a:lumMod val="60000"/>
                      <a:lumOff val="40000"/>
                    </a:schemeClr>
                  </a:glow>
                </a:effectLst>
                <a:latin typeface="Arial Black" panose="020B0A04020102020204" pitchFamily="34" charset="0"/>
              </a:rPr>
              <a:t>ПРОШЛОЕ</a:t>
            </a:r>
          </a:p>
          <a:p>
            <a:pPr algn="ctr"/>
            <a:r>
              <a:rPr lang="ru-RU" sz="13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2">
                      <a:lumMod val="60000"/>
                      <a:lumOff val="40000"/>
                    </a:schemeClr>
                  </a:glow>
                </a:effectLst>
                <a:latin typeface="Arial Black" panose="020B0A04020102020204" pitchFamily="34" charset="0"/>
              </a:rPr>
              <a:t>МЕСТО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D44B96-FA3D-0E13-9EEA-47BA0719B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59"/>
          <a:stretch/>
        </p:blipFill>
        <p:spPr bwMode="auto">
          <a:xfrm>
            <a:off x="1280233" y="5041795"/>
            <a:ext cx="1097201" cy="80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318D724-F5F7-BAB7-2749-820E0A80A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440" y="4685094"/>
            <a:ext cx="1200337" cy="12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03EDF-2FD2-53F6-2BA7-D15C163CB9BB}"/>
              </a:ext>
            </a:extLst>
          </p:cNvPr>
          <p:cNvSpPr txBox="1"/>
          <p:nvPr/>
        </p:nvSpPr>
        <p:spPr>
          <a:xfrm>
            <a:off x="2100225" y="5885430"/>
            <a:ext cx="2003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chemeClr val="tx1">
                      <a:lumMod val="95000"/>
                      <a:lumOff val="5000"/>
                    </a:schemeClr>
                  </a:glow>
                </a:effectLst>
              </a:rPr>
              <a:t>ДВИЖЕНИЕ </a:t>
            </a:r>
          </a:p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chemeClr val="tx1">
                      <a:lumMod val="95000"/>
                      <a:lumOff val="5000"/>
                    </a:schemeClr>
                  </a:glow>
                </a:effectLst>
              </a:rPr>
              <a:t>МЫШИ</a:t>
            </a:r>
          </a:p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chemeClr val="tx1">
                      <a:lumMod val="95000"/>
                      <a:lumOff val="5000"/>
                    </a:schemeClr>
                  </a:glow>
                </a:effectLst>
              </a:rPr>
              <a:t>(КУРСОРА)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95C6360-6B6C-492D-D4AF-19666F506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46" y="4998164"/>
            <a:ext cx="881978" cy="8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96E4FD-5E9A-A06E-0759-8EB16062F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159" y="4998164"/>
            <a:ext cx="1071608" cy="8819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7799A8-4FC6-C6E8-263F-92C748477912}"/>
              </a:ext>
            </a:extLst>
          </p:cNvPr>
          <p:cNvSpPr txBox="1"/>
          <p:nvPr/>
        </p:nvSpPr>
        <p:spPr>
          <a:xfrm>
            <a:off x="8052673" y="5880140"/>
            <a:ext cx="2003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chemeClr val="tx1">
                      <a:lumMod val="95000"/>
                      <a:lumOff val="5000"/>
                    </a:schemeClr>
                  </a:glow>
                </a:effectLst>
              </a:rPr>
              <a:t>НАЖАТИЕ </a:t>
            </a:r>
          </a:p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chemeClr val="tx1">
                      <a:lumMod val="95000"/>
                      <a:lumOff val="5000"/>
                    </a:schemeClr>
                  </a:glow>
                </a:effectLst>
              </a:rPr>
              <a:t>ЛКМ</a:t>
            </a:r>
          </a:p>
        </p:txBody>
      </p:sp>
      <p:sp>
        <p:nvSpPr>
          <p:cNvPr id="21" name="Стрелка: вправо 20">
            <a:hlinkClick r:id="rId9" action="ppaction://hlinksldjump"/>
            <a:extLst>
              <a:ext uri="{FF2B5EF4-FFF2-40B4-BE49-F238E27FC236}">
                <a16:creationId xmlns:a16="http://schemas.microsoft.com/office/drawing/2014/main" id="{88565F51-CD12-E85D-2971-C5082231DBA2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1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DB91D89-871C-C646-4565-86744346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5BE6B9-1B93-1F9B-E0D4-BADB332FA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41029">
            <a:off x="3333750" y="473075"/>
            <a:ext cx="5911850" cy="5911850"/>
          </a:xfrm>
          <a:prstGeom prst="rect">
            <a:avLst/>
          </a:prstGeom>
        </p:spPr>
      </p:pic>
      <p:sp>
        <p:nvSpPr>
          <p:cNvPr id="6" name="Стрелка: вправо 5">
            <a:hlinkClick r:id="rId4" action="ppaction://hlinksldjump"/>
            <a:extLst>
              <a:ext uri="{FF2B5EF4-FFF2-40B4-BE49-F238E27FC236}">
                <a16:creationId xmlns:a16="http://schemas.microsoft.com/office/drawing/2014/main" id="{18526CFB-D5A4-2F4C-E906-11B208B83EC9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3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D47FC8D-E567-7EAA-87A7-39844B399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3" action="ppaction://hlinksldjump"/>
            <a:extLst>
              <a:ext uri="{FF2B5EF4-FFF2-40B4-BE49-F238E27FC236}">
                <a16:creationId xmlns:a16="http://schemas.microsoft.com/office/drawing/2014/main" id="{79EED0FE-DD43-5313-3346-01BE0B9BA561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D3C3FD-37C1-02DA-BB63-E9D73529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667" y1="38875" x2="42333" y2="39125"/>
                        <a14:foregroundMark x1="63222" y1="25875" x2="61778" y2="22625"/>
                        <a14:foregroundMark x1="63444" y1="23375" x2="65444" y2="24625"/>
                        <a14:foregroundMark x1="66222" y1="24625" x2="65444" y2="23750"/>
                        <a14:foregroundMark x1="65444" y1="23750" x2="63444" y2="23125"/>
                        <a14:foregroundMark x1="63778" y1="22750" x2="61556" y2="22375"/>
                        <a14:foregroundMark x1="62222" y1="22125" x2="64778" y2="2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60" y="196850"/>
            <a:ext cx="6907690" cy="614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вал 4">
            <a:hlinkClick r:id="rId6" action="ppaction://hlinksldjump"/>
            <a:extLst>
              <a:ext uri="{FF2B5EF4-FFF2-40B4-BE49-F238E27FC236}">
                <a16:creationId xmlns:a16="http://schemas.microsoft.com/office/drawing/2014/main" id="{69CFD0B5-2399-3AFC-97BE-38ACF8788E7C}"/>
              </a:ext>
            </a:extLst>
          </p:cNvPr>
          <p:cNvSpPr/>
          <p:nvPr/>
        </p:nvSpPr>
        <p:spPr>
          <a:xfrm>
            <a:off x="3327236" y="2229956"/>
            <a:ext cx="2949677" cy="7964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hlinkClick r:id="rId6" action="ppaction://hlinksldjump"/>
            <a:extLst>
              <a:ext uri="{FF2B5EF4-FFF2-40B4-BE49-F238E27FC236}">
                <a16:creationId xmlns:a16="http://schemas.microsoft.com/office/drawing/2014/main" id="{C590F388-81D0-8BC0-21D2-573FD71953EA}"/>
              </a:ext>
            </a:extLst>
          </p:cNvPr>
          <p:cNvSpPr/>
          <p:nvPr/>
        </p:nvSpPr>
        <p:spPr>
          <a:xfrm>
            <a:off x="5597504" y="1516134"/>
            <a:ext cx="996991" cy="36752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1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D402FEA3-2090-594B-A8F4-ED1A0B78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98ADB1C-187D-C2B4-B069-C93CC01C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570" y1="44517" x2="27246" y2="45336"/>
                        <a14:foregroundMark x1="27344" y1="45827" x2="22559" y2="46154"/>
                        <a14:foregroundMark x1="41309" y1="72340" x2="41211" y2="71195"/>
                        <a14:foregroundMark x1="44727" y1="76268" x2="44664" y2="73515"/>
                        <a14:foregroundMark x1="44659" y1="73518" x2="44391" y2="79444"/>
                        <a14:foregroundMark x1="44092" y1="73585" x2="41211" y2="66285"/>
                        <a14:foregroundMark x1="45119" y1="76187" x2="44188" y2="73828"/>
                        <a14:foregroundMark x1="44137" y1="68344" x2="44043" y2="67758"/>
                        <a14:foregroundMark x1="45353" y1="75931" x2="44937" y2="73335"/>
                        <a14:foregroundMark x1="42285" y1="33224" x2="40430" y2="32406"/>
                        <a14:foregroundMark x1="25785" y1="47838" x2="24121" y2="47627"/>
                        <a14:foregroundMark x1="28940" y1="48239" x2="28265" y2="48153"/>
                        <a14:foregroundMark x1="11035" y1="42553" x2="12012" y2="41735"/>
                        <a14:foregroundMark x1="20020" y1="46972" x2="17969" y2="46318"/>
                        <a14:foregroundMark x1="44434" y1="39444" x2="44238" y2="38298"/>
                        <a14:foregroundMark x1="43945" y1="37480" x2="43555" y2="36334"/>
                        <a14:foregroundMark x1="42871" y1="34861" x2="44043" y2="37971"/>
                        <a14:foregroundMark x1="44336" y1="38462" x2="44336" y2="39444"/>
                        <a14:foregroundMark x1="15720" y1="46979" x2="15527" y2="46972"/>
                        <a14:foregroundMark x1="16665" y1="47013" x2="15834" y2="46983"/>
                        <a14:foregroundMark x1="20020" y1="47136" x2="19038" y2="47100"/>
                        <a14:foregroundMark x1="14063" y1="46318" x2="12793" y2="46154"/>
                        <a14:backgroundMark x1="47949" y1="61211" x2="48242" y2="57447"/>
                        <a14:backgroundMark x1="50781" y1="52864" x2="50195" y2="46154"/>
                        <a14:backgroundMark x1="60352" y1="49264" x2="62012" y2="40262"/>
                        <a14:backgroundMark x1="57813" y1="43372" x2="47900" y2="44016"/>
                        <a14:backgroundMark x1="46402" y1="43120" x2="49023" y2="40753"/>
                        <a14:backgroundMark x1="21777" y1="51391" x2="20410" y2="50736"/>
                        <a14:backgroundMark x1="20313" y1="50082" x2="17773" y2="50245"/>
                        <a14:backgroundMark x1="24707" y1="50573" x2="21191" y2="49755"/>
                        <a14:backgroundMark x1="21191" y1="50245" x2="14453" y2="49755"/>
                        <a14:backgroundMark x1="14063" y1="49427" x2="12793" y2="49264"/>
                        <a14:backgroundMark x1="47852" y1="73977" x2="46680" y2="69394"/>
                        <a14:backgroundMark x1="45996" y1="68249" x2="46484" y2="71031"/>
                        <a14:backgroundMark x1="46582" y1="71686" x2="46973" y2="74468"/>
                        <a14:backgroundMark x1="46777" y1="76596" x2="46387" y2="78887"/>
                        <a14:backgroundMark x1="46387" y1="77414" x2="45898" y2="80851"/>
                        <a14:backgroundMark x1="46191" y1="79705" x2="45215" y2="83797"/>
                        <a14:backgroundMark x1="45703" y1="82979" x2="43945" y2="86088"/>
                        <a14:backgroundMark x1="44727" y1="85597" x2="41699" y2="87398"/>
                        <a14:backgroundMark x1="42578" y1="87234" x2="39941" y2="87398"/>
                        <a14:backgroundMark x1="45996" y1="73322" x2="44434" y2="66939"/>
                        <a14:backgroundMark x1="44531" y1="68085" x2="45703" y2="72831"/>
                        <a14:backgroundMark x1="40332" y1="63175" x2="39355" y2="64321"/>
                        <a14:backgroundMark x1="45898" y1="53682" x2="41309" y2="55155"/>
                        <a14:backgroundMark x1="41895" y1="54828" x2="39453" y2="54664"/>
                        <a14:backgroundMark x1="44141" y1="53519" x2="47266" y2="44845"/>
                        <a14:backgroundMark x1="46777" y1="46809" x2="46777" y2="39935"/>
                        <a14:backgroundMark x1="46777" y1="44354" x2="46484" y2="48282"/>
                        <a14:backgroundMark x1="46680" y1="46809" x2="46777" y2="44026"/>
                        <a14:backgroundMark x1="46680" y1="44517" x2="46582" y2="42717"/>
                        <a14:backgroundMark x1="46582" y1="44681" x2="46582" y2="47463"/>
                        <a14:backgroundMark x1="46582" y1="44681" x2="46387" y2="46154"/>
                        <a14:backgroundMark x1="46484" y1="43863" x2="46191" y2="46154"/>
                        <a14:backgroundMark x1="46582" y1="43535" x2="46387" y2="45663"/>
                        <a14:backgroundMark x1="45801" y1="37152" x2="45567" y2="36531"/>
                        <a14:backgroundMark x1="43865" y1="33923" x2="43652" y2="33715"/>
                        <a14:backgroundMark x1="43652" y1="33879" x2="43262" y2="33061"/>
                        <a14:backgroundMark x1="44396" y1="37637" x2="44636" y2="38462"/>
                        <a14:backgroundMark x1="43353" y1="34049" x2="43434" y2="34329"/>
                        <a14:backgroundMark x1="45020" y1="38298" x2="45605" y2="42717"/>
                        <a14:backgroundMark x1="45801" y1="42390" x2="45313" y2="46318"/>
                        <a14:backgroundMark x1="45410" y1="46481" x2="44336" y2="49918"/>
                        <a14:backgroundMark x1="45215" y1="48936" x2="43750" y2="51882"/>
                        <a14:backgroundMark x1="44141" y1="51718" x2="42871" y2="53355"/>
                        <a14:backgroundMark x1="14844" y1="49264" x2="15820" y2="49591"/>
                        <a14:backgroundMark x1="16016" y1="49427" x2="17188" y2="49755"/>
                        <a14:backgroundMark x1="9570" y1="45663" x2="10059" y2="43535"/>
                        <a14:backgroundMark x1="10254" y1="42553" x2="10254" y2="43863"/>
                        <a14:backgroundMark x1="10156" y1="43535" x2="10059" y2="45172"/>
                        <a14:backgroundMark x1="15723" y1="49427" x2="18066" y2="49591"/>
                        <a14:backgroundMark x1="20117" y1="49591" x2="22949" y2="49427"/>
                        <a14:backgroundMark x1="25293" y1="49100" x2="27832" y2="49264"/>
                        <a14:backgroundMark x1="28613" y1="49100" x2="30273" y2="49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54" y="1942803"/>
            <a:ext cx="6643596" cy="396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B909BB-33CA-70DA-D5F0-1D4775875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9" b="94504" l="2000" r="98889">
                        <a14:foregroundMark x1="14778" y1="77557" x2="7444" y2="75115"/>
                        <a14:foregroundMark x1="19889" y1="89313" x2="21000" y2="94809"/>
                        <a14:foregroundMark x1="8000" y1="76794" x2="3333" y2="73435"/>
                        <a14:foregroundMark x1="90778" y1="14351" x2="86556" y2="9008"/>
                        <a14:foregroundMark x1="82333" y1="4733" x2="82333" y2="3359"/>
                        <a14:foregroundMark x1="94556" y1="13893" x2="95556" y2="14046"/>
                        <a14:foregroundMark x1="4889" y1="73282" x2="2111" y2="73130"/>
                        <a14:foregroundMark x1="97444" y1="13130" x2="98889" y2="12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046">
            <a:off x="4575007" y="4235812"/>
            <a:ext cx="2046830" cy="148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E017FA7-E969-728C-EBE5-C12FDE89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9" b="94504" l="2000" r="98889">
                        <a14:foregroundMark x1="14778" y1="77557" x2="7444" y2="75115"/>
                        <a14:foregroundMark x1="19889" y1="89313" x2="21000" y2="94809"/>
                        <a14:foregroundMark x1="8000" y1="76794" x2="3333" y2="73435"/>
                        <a14:foregroundMark x1="90778" y1="14351" x2="86556" y2="9008"/>
                        <a14:foregroundMark x1="82333" y1="4733" x2="82333" y2="3359"/>
                        <a14:foregroundMark x1="94556" y1="13893" x2="95556" y2="14046"/>
                        <a14:foregroundMark x1="4889" y1="73282" x2="2111" y2="73130"/>
                        <a14:foregroundMark x1="97444" y1="13130" x2="98889" y2="12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9061" y="4353442"/>
            <a:ext cx="2208221" cy="160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1CAF0A-2C66-001F-6D22-F1B58708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4276401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6625DA86-37A6-E273-098C-E641B241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22" y="5547178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1D0F81B-8207-6182-0E57-EE7CD8A6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74" y="4409751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C81B8B7-6033-5A80-65F6-C50BF110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5053179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F1AE18C4-481D-822C-F753-5CC4D384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942">
            <a:off x="5127725" y="4848644"/>
            <a:ext cx="420666" cy="4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93A606-FDE1-2857-0389-CDE107683218}"/>
              </a:ext>
            </a:extLst>
          </p:cNvPr>
          <p:cNvSpPr txBox="1"/>
          <p:nvPr/>
        </p:nvSpPr>
        <p:spPr>
          <a:xfrm>
            <a:off x="3723251" y="3460896"/>
            <a:ext cx="139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solidFill>
                  <a:srgbClr val="C00000"/>
                </a:solidFill>
              </a:rPr>
              <a:t>forbidden</a:t>
            </a:r>
            <a:endParaRPr lang="ru-RU" i="1" dirty="0">
              <a:solidFill>
                <a:srgbClr val="C00000"/>
              </a:solidFill>
            </a:endParaRPr>
          </a:p>
        </p:txBody>
      </p:sp>
      <p:sp>
        <p:nvSpPr>
          <p:cNvPr id="15" name="Стрелка: вправо 14">
            <a:hlinkClick r:id="rId11" action="ppaction://hlinksldjump"/>
            <a:extLst>
              <a:ext uri="{FF2B5EF4-FFF2-40B4-BE49-F238E27FC236}">
                <a16:creationId xmlns:a16="http://schemas.microsoft.com/office/drawing/2014/main" id="{FCE93CC4-82D9-9781-EA6E-2CDAE5D8574C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25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93F76-F58A-585F-0B15-75141B766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367EEB-82B8-6C4F-7011-3FFB2734B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85" y="3051645"/>
            <a:ext cx="1597610" cy="11752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93242-D661-A603-F593-947949B96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68" y="3457861"/>
            <a:ext cx="871495" cy="4167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8EE268-D5EA-EF65-376A-B492379CB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54" y="2749099"/>
            <a:ext cx="1553632" cy="23363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4F7E12-936C-915A-9A49-54E41DB73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6" y="1539732"/>
            <a:ext cx="5575144" cy="4582627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hlinkClick r:id="rId7" action="ppaction://hlinksldjump"/>
            <a:extLst>
              <a:ext uri="{FF2B5EF4-FFF2-40B4-BE49-F238E27FC236}">
                <a16:creationId xmlns:a16="http://schemas.microsoft.com/office/drawing/2014/main" id="{95D44A00-4385-5732-6D29-909C0BA0B034}"/>
              </a:ext>
            </a:extLst>
          </p:cNvPr>
          <p:cNvSpPr/>
          <p:nvPr/>
        </p:nvSpPr>
        <p:spPr>
          <a:xfrm rot="292363">
            <a:off x="8383312" y="4342916"/>
            <a:ext cx="640325" cy="911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hlinkClick r:id="rId7" action="ppaction://hlinksldjump"/>
            <a:extLst>
              <a:ext uri="{FF2B5EF4-FFF2-40B4-BE49-F238E27FC236}">
                <a16:creationId xmlns:a16="http://schemas.microsoft.com/office/drawing/2014/main" id="{C100602E-2EEF-7E53-AB94-E48BA9AB7A5D}"/>
              </a:ext>
            </a:extLst>
          </p:cNvPr>
          <p:cNvSpPr/>
          <p:nvPr/>
        </p:nvSpPr>
        <p:spPr>
          <a:xfrm rot="292363">
            <a:off x="8374045" y="4482047"/>
            <a:ext cx="640062" cy="1045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hlinkClick r:id="rId8" action="ppaction://hlinksldjump"/>
            <a:extLst>
              <a:ext uri="{FF2B5EF4-FFF2-40B4-BE49-F238E27FC236}">
                <a16:creationId xmlns:a16="http://schemas.microsoft.com/office/drawing/2014/main" id="{A6340D72-5CB3-2A72-7F72-8EB3466FAC9D}"/>
              </a:ext>
            </a:extLst>
          </p:cNvPr>
          <p:cNvSpPr/>
          <p:nvPr/>
        </p:nvSpPr>
        <p:spPr>
          <a:xfrm rot="292363">
            <a:off x="8383053" y="4640181"/>
            <a:ext cx="631085" cy="1052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hlinkClick r:id="rId7" action="ppaction://hlinksldjump"/>
            <a:extLst>
              <a:ext uri="{FF2B5EF4-FFF2-40B4-BE49-F238E27FC236}">
                <a16:creationId xmlns:a16="http://schemas.microsoft.com/office/drawing/2014/main" id="{A41242D2-0CAA-3DAD-E38F-53DA8F404C57}"/>
              </a:ext>
            </a:extLst>
          </p:cNvPr>
          <p:cNvSpPr/>
          <p:nvPr/>
        </p:nvSpPr>
        <p:spPr>
          <a:xfrm rot="530141">
            <a:off x="8356669" y="4804008"/>
            <a:ext cx="674812" cy="934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hlinkClick r:id="rId9" action="ppaction://hlinksldjump"/>
            <a:extLst>
              <a:ext uri="{FF2B5EF4-FFF2-40B4-BE49-F238E27FC236}">
                <a16:creationId xmlns:a16="http://schemas.microsoft.com/office/drawing/2014/main" id="{B5ABBA34-65A0-CA99-5A6F-392F64665726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Picture 2" descr="Веревка самоубийства через повешение палача, змея, животные, техника,  наклейка png | PNGWing">
            <a:extLst>
              <a:ext uri="{FF2B5EF4-FFF2-40B4-BE49-F238E27FC236}">
                <a16:creationId xmlns:a16="http://schemas.microsoft.com/office/drawing/2014/main" id="{C6EDD821-3EAA-18BA-1B65-11875E8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14" b="96045" l="978" r="97935">
                        <a14:foregroundMark x1="91522" y1="18362" x2="91522" y2="18362"/>
                        <a14:foregroundMark x1="91848" y1="18503" x2="95217" y2="13701"/>
                        <a14:foregroundMark x1="94783" y1="12994" x2="97935" y2="3814"/>
                        <a14:foregroundMark x1="5543" y1="73446" x2="5543" y2="73446"/>
                        <a14:foregroundMark x1="1630" y1="88277" x2="1630" y2="88277"/>
                        <a14:foregroundMark x1="978" y1="95480" x2="978" y2="96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10004">
            <a:off x="8388613" y="3450674"/>
            <a:ext cx="480154" cy="3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9FE9DCDD-B4C3-4F30-C436-516D334633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64239" y="-289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C9BA560-2F42-3688-1735-BE230E503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82" b="91003" l="10000" r="90000">
                        <a14:foregroundMark x1="53571" y1="17847" x2="54286" y2="10472"/>
                        <a14:foregroundMark x1="54048" y1="88791" x2="52738" y2="910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486" y="3591123"/>
            <a:ext cx="194526" cy="1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вал 13">
            <a:hlinkClick r:id="rId14" action="ppaction://hlinksldjump"/>
            <a:extLst>
              <a:ext uri="{FF2B5EF4-FFF2-40B4-BE49-F238E27FC236}">
                <a16:creationId xmlns:a16="http://schemas.microsoft.com/office/drawing/2014/main" id="{6B52A90A-36C5-70EB-0C79-87E6B9674BF6}"/>
              </a:ext>
            </a:extLst>
          </p:cNvPr>
          <p:cNvSpPr/>
          <p:nvPr/>
        </p:nvSpPr>
        <p:spPr>
          <a:xfrm>
            <a:off x="9746349" y="3611241"/>
            <a:ext cx="136894" cy="1368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89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1850A6-9D68-8896-09FF-7655866F9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3A40E6-B2CA-D2FC-279D-57B70EAB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89" b="97778" l="3133" r="95238">
                        <a14:foregroundMark x1="34712" y1="3778" x2="40476" y2="6444"/>
                        <a14:foregroundMark x1="38847" y1="4889" x2="53258" y2="8000"/>
                        <a14:foregroundMark x1="73684" y1="15111" x2="82832" y2="18000"/>
                        <a14:foregroundMark x1="80576" y1="12889" x2="80576" y2="8889"/>
                        <a14:foregroundMark x1="79950" y1="6667" x2="80952" y2="6667"/>
                        <a14:foregroundMark x1="82581" y1="14222" x2="88596" y2="49556"/>
                        <a14:foregroundMark x1="88596" y1="57556" x2="91103" y2="75333"/>
                        <a14:foregroundMark x1="91103" y1="75333" x2="92356" y2="78000"/>
                        <a14:foregroundMark x1="92607" y1="71556" x2="92231" y2="64667"/>
                        <a14:foregroundMark x1="91353" y1="80222" x2="89348" y2="87111"/>
                        <a14:foregroundMark x1="88346" y1="86444" x2="81328" y2="84000"/>
                        <a14:foregroundMark x1="79198" y1="83556" x2="65038" y2="85778"/>
                        <a14:foregroundMark x1="87594" y1="92222" x2="83459" y2="95333"/>
                        <a14:foregroundMark x1="84712" y1="95333" x2="11404" y2="68444"/>
                        <a14:foregroundMark x1="9774" y1="63778" x2="6316" y2="55893"/>
                        <a14:foregroundMark x1="89422" y1="41179" x2="89447" y2="40824"/>
                        <a14:foregroundMark x1="88847" y1="49333" x2="89072" y2="46138"/>
                        <a14:foregroundMark x1="89726" y1="41047" x2="89694" y2="40743"/>
                        <a14:foregroundMark x1="89400" y1="41188" x2="89334" y2="40861"/>
                        <a14:foregroundMark x1="89121" y1="40931" x2="89184" y2="41282"/>
                        <a14:foregroundMark x1="89840" y1="43827" x2="89978" y2="44181"/>
                        <a14:foregroundMark x1="90557" y1="43516" x2="90675" y2="44069"/>
                        <a14:foregroundMark x1="89948" y1="40659" x2="90005" y2="40926"/>
                        <a14:foregroundMark x1="90921" y1="48959" x2="90602" y2="51333"/>
                        <a14:foregroundMark x1="90432" y1="40740" x2="90407" y2="40508"/>
                        <a14:foregroundMark x1="90784" y1="44051" x2="90720" y2="43446"/>
                        <a14:foregroundMark x1="21805" y1="35556" x2="19799" y2="39333"/>
                        <a14:foregroundMark x1="22932" y1="35778" x2="22180" y2="36889"/>
                        <a14:foregroundMark x1="25940" y1="29556" x2="24185" y2="32222"/>
                        <a14:foregroundMark x1="27068" y1="27556" x2="24812" y2="33556"/>
                        <a14:foregroundMark x1="25815" y1="24667" x2="26692" y2="30889"/>
                        <a14:foregroundMark x1="26566" y1="19556" x2="25815" y2="28667"/>
                        <a14:foregroundMark x1="27569" y1="20222" x2="26817" y2="27333"/>
                        <a14:foregroundMark x1="27444" y1="17111" x2="25564" y2="23111"/>
                        <a14:foregroundMark x1="27820" y1="15778" x2="27068" y2="23111"/>
                        <a14:foregroundMark x1="27444" y1="13111" x2="25940" y2="18444"/>
                        <a14:foregroundMark x1="28446" y1="11778" x2="25815" y2="16889"/>
                        <a14:foregroundMark x1="28070" y1="11111" x2="28070" y2="10444"/>
                        <a14:foregroundMark x1="28070" y1="10222" x2="27694" y2="11333"/>
                        <a14:foregroundMark x1="28195" y1="10222" x2="28697" y2="9333"/>
                        <a14:foregroundMark x1="28070" y1="10000" x2="28571" y2="9333"/>
                        <a14:foregroundMark x1="28571" y1="9333" x2="29323" y2="7778"/>
                        <a14:foregroundMark x1="29574" y1="7333" x2="30326" y2="6889"/>
                        <a14:foregroundMark x1="29825" y1="7111" x2="31443" y2="4072"/>
                        <a14:foregroundMark x1="30576" y1="5778" x2="29699" y2="6889"/>
                        <a14:foregroundMark x1="29574" y1="7111" x2="27569" y2="10222"/>
                        <a14:foregroundMark x1="93985" y1="75111" x2="95113" y2="74667"/>
                        <a14:foregroundMark x1="95238" y1="74222" x2="95238" y2="73556"/>
                        <a14:foregroundMark x1="94987" y1="74222" x2="94612" y2="68444"/>
                        <a14:foregroundMark x1="94737" y1="73111" x2="94737" y2="75333"/>
                        <a14:foregroundMark x1="86443" y1="26583" x2="86341" y2="26222"/>
                        <a14:foregroundMark x1="90602" y1="44444" x2="90602" y2="48000"/>
                        <a14:foregroundMark x1="90602" y1="48667" x2="90852" y2="44444"/>
                        <a14:foregroundMark x1="90852" y1="48444" x2="90226" y2="43556"/>
                        <a14:foregroundMark x1="90351" y1="44000" x2="90476" y2="41111"/>
                        <a14:foregroundMark x1="90476" y1="43111" x2="90351" y2="40000"/>
                        <a14:foregroundMark x1="90226" y1="40889" x2="90226" y2="40155"/>
                        <a14:foregroundMark x1="86820" y1="26300" x2="86591" y2="25556"/>
                        <a14:foregroundMark x1="89936" y1="40373" x2="90727" y2="47111"/>
                        <a14:foregroundMark x1="90727" y1="47111" x2="90727" y2="47111"/>
                        <a14:foregroundMark x1="89599" y1="38444" x2="88722" y2="35778"/>
                        <a14:foregroundMark x1="88722" y1="35333" x2="87845" y2="32000"/>
                        <a14:foregroundMark x1="88095" y1="32000" x2="87469" y2="29556"/>
                        <a14:backgroundMark x1="24058" y1="16898" x2="2882" y2="56889"/>
                        <a14:backgroundMark x1="2882" y1="56889" x2="752" y2="62222"/>
                        <a14:backgroundMark x1="10652" y1="89778" x2="22556" y2="92000"/>
                        <a14:backgroundMark x1="22055" y1="93778" x2="32080" y2="96222"/>
                        <a14:backgroundMark x1="28195" y1="94667" x2="33835" y2="96000"/>
                        <a14:backgroundMark x1="27193" y1="92667" x2="23810" y2="91333"/>
                        <a14:backgroundMark x1="24812" y1="90667" x2="28571" y2="92444"/>
                        <a14:backgroundMark x1="27945" y1="91333" x2="22431" y2="90222"/>
                        <a14:backgroundMark x1="12782" y1="88444" x2="10401" y2="87556"/>
                        <a14:backgroundMark x1="29950" y1="93111" x2="28321" y2="92000"/>
                        <a14:backgroundMark x1="29198" y1="92000" x2="32832" y2="93778"/>
                        <a14:backgroundMark x1="32080" y1="93111" x2="35589" y2="93778"/>
                        <a14:backgroundMark x1="36216" y1="93111" x2="37719" y2="94222"/>
                        <a14:backgroundMark x1="37970" y1="94000" x2="35338" y2="93111"/>
                        <a14:backgroundMark x1="36090" y1="93556" x2="39474" y2="93778"/>
                        <a14:backgroundMark x1="38221" y1="95556" x2="42231" y2="98222"/>
                        <a14:backgroundMark x1="38847" y1="96667" x2="43609" y2="98000"/>
                        <a14:backgroundMark x1="43484" y1="98222" x2="48371" y2="99111"/>
                        <a14:backgroundMark x1="41604" y1="96444" x2="41855" y2="95556"/>
                        <a14:backgroundMark x1="40602" y1="94889" x2="44236" y2="96000"/>
                        <a14:backgroundMark x1="44110" y1="95556" x2="45489" y2="95778"/>
                        <a14:backgroundMark x1="44486" y1="95333" x2="48120" y2="96667"/>
                        <a14:backgroundMark x1="47494" y1="96444" x2="51378" y2="97778"/>
                        <a14:backgroundMark x1="47744" y1="97778" x2="51128" y2="98889"/>
                        <a14:backgroundMark x1="53509" y1="99111" x2="56015" y2="99333"/>
                        <a14:backgroundMark x1="52757" y1="98667" x2="54637" y2="99111"/>
                        <a14:backgroundMark x1="51504" y1="98000" x2="54511" y2="98222"/>
                        <a14:backgroundMark x1="55514" y1="98889" x2="59023" y2="99556"/>
                        <a14:backgroundMark x1="87206" y1="24038" x2="88656" y2="30650"/>
                        <a14:backgroundMark x1="89777" y1="35203" x2="90022" y2="36245"/>
                        <a14:backgroundMark x1="88299" y1="28917" x2="88698" y2="30615"/>
                        <a14:backgroundMark x1="91308" y1="48000" x2="91353" y2="48889"/>
                        <a14:backgroundMark x1="93233" y1="45333" x2="92283" y2="41823"/>
                        <a14:backgroundMark x1="21429" y1="13556" x2="18672" y2="16667"/>
                        <a14:backgroundMark x1="20551" y1="15778" x2="12030" y2="25111"/>
                        <a14:backgroundMark x1="13158" y1="23778" x2="3634" y2="39333"/>
                        <a14:backgroundMark x1="19799" y1="14222" x2="9148" y2="34889"/>
                        <a14:backgroundMark x1="9148" y1="34889" x2="8897" y2="34889"/>
                        <a14:backgroundMark x1="12406" y1="31778" x2="7519" y2="39333"/>
                        <a14:backgroundMark x1="7268" y1="40667" x2="5263" y2="43556"/>
                        <a14:backgroundMark x1="3383" y1="32889" x2="4261" y2="30667"/>
                        <a14:backgroundMark x1="22932" y1="12000" x2="24311" y2="8222"/>
                        <a14:backgroundMark x1="23183" y1="8444" x2="23308" y2="8222"/>
                        <a14:backgroundMark x1="23810" y1="8444" x2="22055" y2="15111"/>
                        <a14:backgroundMark x1="25439" y1="6222" x2="23434" y2="9778"/>
                        <a14:backgroundMark x1="25940" y1="6000" x2="3258" y2="34667"/>
                        <a14:backgroundMark x1="25439" y1="3556" x2="27193" y2="5556"/>
                        <a14:backgroundMark x1="32331" y1="889" x2="34586" y2="1556"/>
                        <a14:backgroundMark x1="87218" y1="26000" x2="90727" y2="39778"/>
                        <a14:backgroundMark x1="54887" y1="98889" x2="59148" y2="99778"/>
                        <a14:backgroundMark x1="55764" y1="98889" x2="51754" y2="97333"/>
                        <a14:backgroundMark x1="51504" y1="97333" x2="40100" y2="9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63" y="65709"/>
            <a:ext cx="11181977" cy="679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hlinkClick r:id="rId5" action="ppaction://hlinksldjump"/>
            <a:extLst>
              <a:ext uri="{FF2B5EF4-FFF2-40B4-BE49-F238E27FC236}">
                <a16:creationId xmlns:a16="http://schemas.microsoft.com/office/drawing/2014/main" id="{48969CDC-07E6-58B6-38FB-FDFD02B21F5A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5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1850A6-9D68-8896-09FF-7655866F9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3A40E6-B2CA-D2FC-279D-57B70EAB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89" b="97778" l="3133" r="95238">
                        <a14:foregroundMark x1="34712" y1="3778" x2="40476" y2="6444"/>
                        <a14:foregroundMark x1="38847" y1="4889" x2="53258" y2="8000"/>
                        <a14:foregroundMark x1="73684" y1="15111" x2="82832" y2="18000"/>
                        <a14:foregroundMark x1="80576" y1="12889" x2="80576" y2="8889"/>
                        <a14:foregroundMark x1="79950" y1="6667" x2="80952" y2="6667"/>
                        <a14:foregroundMark x1="82581" y1="14222" x2="88596" y2="49556"/>
                        <a14:foregroundMark x1="88596" y1="57556" x2="91103" y2="75333"/>
                        <a14:foregroundMark x1="91103" y1="75333" x2="92356" y2="78000"/>
                        <a14:foregroundMark x1="92607" y1="71556" x2="92231" y2="64667"/>
                        <a14:foregroundMark x1="91353" y1="80222" x2="89348" y2="87111"/>
                        <a14:foregroundMark x1="88346" y1="86444" x2="81328" y2="84000"/>
                        <a14:foregroundMark x1="79198" y1="83556" x2="65038" y2="85778"/>
                        <a14:foregroundMark x1="87594" y1="92222" x2="83459" y2="95333"/>
                        <a14:foregroundMark x1="84712" y1="95333" x2="11404" y2="68444"/>
                        <a14:foregroundMark x1="9774" y1="63778" x2="6316" y2="55893"/>
                        <a14:foregroundMark x1="89422" y1="41179" x2="89447" y2="40824"/>
                        <a14:foregroundMark x1="88847" y1="49333" x2="89072" y2="46138"/>
                        <a14:foregroundMark x1="89726" y1="41047" x2="89694" y2="40743"/>
                        <a14:foregroundMark x1="89400" y1="41188" x2="89334" y2="40861"/>
                        <a14:foregroundMark x1="89121" y1="40931" x2="89184" y2="41282"/>
                        <a14:foregroundMark x1="89840" y1="43827" x2="89978" y2="44181"/>
                        <a14:foregroundMark x1="90557" y1="43516" x2="90675" y2="44069"/>
                        <a14:foregroundMark x1="89948" y1="40659" x2="90005" y2="40926"/>
                        <a14:foregroundMark x1="90921" y1="48959" x2="90602" y2="51333"/>
                        <a14:foregroundMark x1="90432" y1="40740" x2="90407" y2="40508"/>
                        <a14:foregroundMark x1="90784" y1="44051" x2="90720" y2="43446"/>
                        <a14:foregroundMark x1="21805" y1="35556" x2="19799" y2="39333"/>
                        <a14:foregroundMark x1="22932" y1="35778" x2="22180" y2="36889"/>
                        <a14:foregroundMark x1="25940" y1="29556" x2="24185" y2="32222"/>
                        <a14:foregroundMark x1="27068" y1="27556" x2="24812" y2="33556"/>
                        <a14:foregroundMark x1="25815" y1="24667" x2="26692" y2="30889"/>
                        <a14:foregroundMark x1="26566" y1="19556" x2="25815" y2="28667"/>
                        <a14:foregroundMark x1="27569" y1="20222" x2="26817" y2="27333"/>
                        <a14:foregroundMark x1="27444" y1="17111" x2="25564" y2="23111"/>
                        <a14:foregroundMark x1="27820" y1="15778" x2="27068" y2="23111"/>
                        <a14:foregroundMark x1="27444" y1="13111" x2="25940" y2="18444"/>
                        <a14:foregroundMark x1="28446" y1="11778" x2="25815" y2="16889"/>
                        <a14:foregroundMark x1="28070" y1="11111" x2="28070" y2="10444"/>
                        <a14:foregroundMark x1="28070" y1="10222" x2="27694" y2="11333"/>
                        <a14:foregroundMark x1="28195" y1="10222" x2="28697" y2="9333"/>
                        <a14:foregroundMark x1="28070" y1="10000" x2="28571" y2="9333"/>
                        <a14:foregroundMark x1="28571" y1="9333" x2="29323" y2="7778"/>
                        <a14:foregroundMark x1="29574" y1="7333" x2="30326" y2="6889"/>
                        <a14:foregroundMark x1="29825" y1="7111" x2="31443" y2="4072"/>
                        <a14:foregroundMark x1="30576" y1="5778" x2="29699" y2="6889"/>
                        <a14:foregroundMark x1="29574" y1="7111" x2="27569" y2="10222"/>
                        <a14:foregroundMark x1="93985" y1="75111" x2="95113" y2="74667"/>
                        <a14:foregroundMark x1="95238" y1="74222" x2="95238" y2="73556"/>
                        <a14:foregroundMark x1="94987" y1="74222" x2="94612" y2="68444"/>
                        <a14:foregroundMark x1="94737" y1="73111" x2="94737" y2="75333"/>
                        <a14:foregroundMark x1="86443" y1="26583" x2="86341" y2="26222"/>
                        <a14:foregroundMark x1="90602" y1="44444" x2="90602" y2="48000"/>
                        <a14:foregroundMark x1="90602" y1="48667" x2="90852" y2="44444"/>
                        <a14:foregroundMark x1="90852" y1="48444" x2="90226" y2="43556"/>
                        <a14:foregroundMark x1="90351" y1="44000" x2="90476" y2="41111"/>
                        <a14:foregroundMark x1="90476" y1="43111" x2="90351" y2="40000"/>
                        <a14:foregroundMark x1="90226" y1="40889" x2="90226" y2="40155"/>
                        <a14:foregroundMark x1="86820" y1="26300" x2="86591" y2="25556"/>
                        <a14:foregroundMark x1="89936" y1="40373" x2="90727" y2="47111"/>
                        <a14:foregroundMark x1="90727" y1="47111" x2="90727" y2="47111"/>
                        <a14:foregroundMark x1="89599" y1="38444" x2="88722" y2="35778"/>
                        <a14:foregroundMark x1="88722" y1="35333" x2="87845" y2="32000"/>
                        <a14:foregroundMark x1="88095" y1="32000" x2="87469" y2="29556"/>
                        <a14:backgroundMark x1="24058" y1="16898" x2="2882" y2="56889"/>
                        <a14:backgroundMark x1="2882" y1="56889" x2="752" y2="62222"/>
                        <a14:backgroundMark x1="10652" y1="89778" x2="22556" y2="92000"/>
                        <a14:backgroundMark x1="22055" y1="93778" x2="32080" y2="96222"/>
                        <a14:backgroundMark x1="28195" y1="94667" x2="33835" y2="96000"/>
                        <a14:backgroundMark x1="27193" y1="92667" x2="23810" y2="91333"/>
                        <a14:backgroundMark x1="24812" y1="90667" x2="28571" y2="92444"/>
                        <a14:backgroundMark x1="27945" y1="91333" x2="22431" y2="90222"/>
                        <a14:backgroundMark x1="12782" y1="88444" x2="10401" y2="87556"/>
                        <a14:backgroundMark x1="29950" y1="93111" x2="28321" y2="92000"/>
                        <a14:backgroundMark x1="29198" y1="92000" x2="32832" y2="93778"/>
                        <a14:backgroundMark x1="32080" y1="93111" x2="35589" y2="93778"/>
                        <a14:backgroundMark x1="36216" y1="93111" x2="37719" y2="94222"/>
                        <a14:backgroundMark x1="37970" y1="94000" x2="35338" y2="93111"/>
                        <a14:backgroundMark x1="36090" y1="93556" x2="39474" y2="93778"/>
                        <a14:backgroundMark x1="38221" y1="95556" x2="42231" y2="98222"/>
                        <a14:backgroundMark x1="38847" y1="96667" x2="43609" y2="98000"/>
                        <a14:backgroundMark x1="43484" y1="98222" x2="48371" y2="99111"/>
                        <a14:backgroundMark x1="41604" y1="96444" x2="41855" y2="95556"/>
                        <a14:backgroundMark x1="40602" y1="94889" x2="44236" y2="96000"/>
                        <a14:backgroundMark x1="44110" y1="95556" x2="45489" y2="95778"/>
                        <a14:backgroundMark x1="44486" y1="95333" x2="48120" y2="96667"/>
                        <a14:backgroundMark x1="47494" y1="96444" x2="51378" y2="97778"/>
                        <a14:backgroundMark x1="47744" y1="97778" x2="51128" y2="98889"/>
                        <a14:backgroundMark x1="53509" y1="99111" x2="56015" y2="99333"/>
                        <a14:backgroundMark x1="52757" y1="98667" x2="54637" y2="99111"/>
                        <a14:backgroundMark x1="51504" y1="98000" x2="54511" y2="98222"/>
                        <a14:backgroundMark x1="55514" y1="98889" x2="59023" y2="99556"/>
                        <a14:backgroundMark x1="87206" y1="24038" x2="88656" y2="30650"/>
                        <a14:backgroundMark x1="89777" y1="35203" x2="90022" y2="36245"/>
                        <a14:backgroundMark x1="88299" y1="28917" x2="88698" y2="30615"/>
                        <a14:backgroundMark x1="91308" y1="48000" x2="91353" y2="48889"/>
                        <a14:backgroundMark x1="93233" y1="45333" x2="92283" y2="41823"/>
                        <a14:backgroundMark x1="21429" y1="13556" x2="18672" y2="16667"/>
                        <a14:backgroundMark x1="20551" y1="15778" x2="12030" y2="25111"/>
                        <a14:backgroundMark x1="13158" y1="23778" x2="3634" y2="39333"/>
                        <a14:backgroundMark x1="19799" y1="14222" x2="9148" y2="34889"/>
                        <a14:backgroundMark x1="9148" y1="34889" x2="8897" y2="34889"/>
                        <a14:backgroundMark x1="12406" y1="31778" x2="7519" y2="39333"/>
                        <a14:backgroundMark x1="7268" y1="40667" x2="5263" y2="43556"/>
                        <a14:backgroundMark x1="3383" y1="32889" x2="4261" y2="30667"/>
                        <a14:backgroundMark x1="22932" y1="12000" x2="24311" y2="8222"/>
                        <a14:backgroundMark x1="23183" y1="8444" x2="23308" y2="8222"/>
                        <a14:backgroundMark x1="23810" y1="8444" x2="22055" y2="15111"/>
                        <a14:backgroundMark x1="25439" y1="6222" x2="23434" y2="9778"/>
                        <a14:backgroundMark x1="25940" y1="6000" x2="3258" y2="34667"/>
                        <a14:backgroundMark x1="25439" y1="3556" x2="27193" y2="5556"/>
                        <a14:backgroundMark x1="32331" y1="889" x2="34586" y2="1556"/>
                        <a14:backgroundMark x1="87218" y1="26000" x2="90727" y2="39778"/>
                        <a14:backgroundMark x1="54887" y1="98889" x2="59148" y2="99778"/>
                        <a14:backgroundMark x1="55764" y1="98889" x2="51754" y2="97333"/>
                        <a14:backgroundMark x1="51504" y1="97333" x2="40100" y2="9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63" y="65709"/>
            <a:ext cx="11181977" cy="679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hlinkClick r:id="rId5" action="ppaction://hlinksldjump"/>
            <a:extLst>
              <a:ext uri="{FF2B5EF4-FFF2-40B4-BE49-F238E27FC236}">
                <a16:creationId xmlns:a16="http://schemas.microsoft.com/office/drawing/2014/main" id="{0E04E06C-7053-F769-A9C9-23CA67493E94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1C0E92-5EEA-F1C7-40B1-656D20B9B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1253">
            <a:off x="3496687" y="1728619"/>
            <a:ext cx="1971678" cy="2298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C5567-D005-9060-1B72-2ACF91607E2D}"/>
              </a:ext>
            </a:extLst>
          </p:cNvPr>
          <p:cNvSpPr txBox="1"/>
          <p:nvPr/>
        </p:nvSpPr>
        <p:spPr>
          <a:xfrm rot="2648793">
            <a:off x="3591341" y="2823439"/>
            <a:ext cx="82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q321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37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93F76-F58A-585F-0B15-75141B766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367EEB-82B8-6C4F-7011-3FFB2734B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85" y="3051645"/>
            <a:ext cx="1597610" cy="11752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93242-D661-A603-F593-947949B96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68" y="3457861"/>
            <a:ext cx="871495" cy="4167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8EE268-D5EA-EF65-376A-B492379CB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54" y="2749099"/>
            <a:ext cx="1553632" cy="23363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4F7E12-936C-915A-9A49-54E41DB73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6" y="1539732"/>
            <a:ext cx="5575144" cy="4582627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hlinkClick r:id="rId7" action="ppaction://hlinksldjump"/>
            <a:extLst>
              <a:ext uri="{FF2B5EF4-FFF2-40B4-BE49-F238E27FC236}">
                <a16:creationId xmlns:a16="http://schemas.microsoft.com/office/drawing/2014/main" id="{95D44A00-4385-5732-6D29-909C0BA0B034}"/>
              </a:ext>
            </a:extLst>
          </p:cNvPr>
          <p:cNvSpPr/>
          <p:nvPr/>
        </p:nvSpPr>
        <p:spPr>
          <a:xfrm rot="292363">
            <a:off x="8383312" y="4342916"/>
            <a:ext cx="640325" cy="911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hlinkClick r:id="rId7" action="ppaction://hlinksldjump"/>
            <a:extLst>
              <a:ext uri="{FF2B5EF4-FFF2-40B4-BE49-F238E27FC236}">
                <a16:creationId xmlns:a16="http://schemas.microsoft.com/office/drawing/2014/main" id="{C100602E-2EEF-7E53-AB94-E48BA9AB7A5D}"/>
              </a:ext>
            </a:extLst>
          </p:cNvPr>
          <p:cNvSpPr/>
          <p:nvPr/>
        </p:nvSpPr>
        <p:spPr>
          <a:xfrm rot="292363">
            <a:off x="8374045" y="4482047"/>
            <a:ext cx="640062" cy="1045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hlinkClick r:id="rId8" action="ppaction://hlinksldjump"/>
            <a:extLst>
              <a:ext uri="{FF2B5EF4-FFF2-40B4-BE49-F238E27FC236}">
                <a16:creationId xmlns:a16="http://schemas.microsoft.com/office/drawing/2014/main" id="{A6340D72-5CB3-2A72-7F72-8EB3466FAC9D}"/>
              </a:ext>
            </a:extLst>
          </p:cNvPr>
          <p:cNvSpPr/>
          <p:nvPr/>
        </p:nvSpPr>
        <p:spPr>
          <a:xfrm rot="292363">
            <a:off x="8383053" y="4640181"/>
            <a:ext cx="631085" cy="1052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hlinkClick r:id="rId7" action="ppaction://hlinksldjump"/>
            <a:extLst>
              <a:ext uri="{FF2B5EF4-FFF2-40B4-BE49-F238E27FC236}">
                <a16:creationId xmlns:a16="http://schemas.microsoft.com/office/drawing/2014/main" id="{A41242D2-0CAA-3DAD-E38F-53DA8F404C57}"/>
              </a:ext>
            </a:extLst>
          </p:cNvPr>
          <p:cNvSpPr/>
          <p:nvPr/>
        </p:nvSpPr>
        <p:spPr>
          <a:xfrm rot="530141">
            <a:off x="8356669" y="4804008"/>
            <a:ext cx="674812" cy="934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hlinkClick r:id="rId9" action="ppaction://hlinksldjump"/>
            <a:extLst>
              <a:ext uri="{FF2B5EF4-FFF2-40B4-BE49-F238E27FC236}">
                <a16:creationId xmlns:a16="http://schemas.microsoft.com/office/drawing/2014/main" id="{B5ABBA34-65A0-CA99-5A6F-392F64665726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Рисунок 7">
            <a:hlinkClick r:id="rId10" action="ppaction://hlinksldjump"/>
            <a:extLst>
              <a:ext uri="{FF2B5EF4-FFF2-40B4-BE49-F238E27FC236}">
                <a16:creationId xmlns:a16="http://schemas.microsoft.com/office/drawing/2014/main" id="{7CB467B5-352F-E0FB-D1AE-74AB738E62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6349" y="3597785"/>
            <a:ext cx="136894" cy="136894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6B52A90A-36C5-70EB-0C79-87E6B9674BF6}"/>
              </a:ext>
            </a:extLst>
          </p:cNvPr>
          <p:cNvSpPr/>
          <p:nvPr/>
        </p:nvSpPr>
        <p:spPr>
          <a:xfrm>
            <a:off x="9746349" y="3597785"/>
            <a:ext cx="136894" cy="1368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10A0F-EE11-A1F8-63A6-7641507888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32835">
            <a:off x="8796232" y="3176281"/>
            <a:ext cx="626012" cy="512774"/>
          </a:xfrm>
          <a:prstGeom prst="rect">
            <a:avLst/>
          </a:prstGeom>
        </p:spPr>
      </p:pic>
      <p:sp>
        <p:nvSpPr>
          <p:cNvPr id="15" name="Прямоугольник 14">
            <a:hlinkClick r:id="rId13" action="ppaction://hlinksldjump"/>
            <a:extLst>
              <a:ext uri="{FF2B5EF4-FFF2-40B4-BE49-F238E27FC236}">
                <a16:creationId xmlns:a16="http://schemas.microsoft.com/office/drawing/2014/main" id="{917E7443-A25D-4F81-541C-0F3839B9287F}"/>
              </a:ext>
            </a:extLst>
          </p:cNvPr>
          <p:cNvSpPr/>
          <p:nvPr/>
        </p:nvSpPr>
        <p:spPr>
          <a:xfrm>
            <a:off x="8772913" y="3147224"/>
            <a:ext cx="1173399" cy="657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Веревка самоубийства через повешение палача, змея, животные, техника,  наклейка png | PNGWing">
            <a:extLst>
              <a:ext uri="{FF2B5EF4-FFF2-40B4-BE49-F238E27FC236}">
                <a16:creationId xmlns:a16="http://schemas.microsoft.com/office/drawing/2014/main" id="{3DF119F9-9B9E-CBC8-C5A1-87852610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814" b="96045" l="978" r="97935">
                        <a14:foregroundMark x1="91522" y1="18362" x2="91522" y2="18362"/>
                        <a14:foregroundMark x1="91848" y1="18503" x2="95217" y2="13701"/>
                        <a14:foregroundMark x1="94783" y1="12994" x2="97935" y2="3814"/>
                        <a14:foregroundMark x1="5543" y1="73446" x2="5543" y2="73446"/>
                        <a14:foregroundMark x1="1630" y1="88277" x2="1630" y2="88277"/>
                        <a14:foregroundMark x1="978" y1="95480" x2="978" y2="96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10004">
            <a:off x="8388613" y="3450674"/>
            <a:ext cx="480154" cy="3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42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1850A6-9D68-8896-09FF-7655866F9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3A40E6-B2CA-D2FC-279D-57B70EAB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89" b="97778" l="3133" r="95238">
                        <a14:foregroundMark x1="34712" y1="3778" x2="40476" y2="6444"/>
                        <a14:foregroundMark x1="38847" y1="4889" x2="53258" y2="8000"/>
                        <a14:foregroundMark x1="73684" y1="15111" x2="82832" y2="18000"/>
                        <a14:foregroundMark x1="80576" y1="12889" x2="80576" y2="8889"/>
                        <a14:foregroundMark x1="79950" y1="6667" x2="80952" y2="6667"/>
                        <a14:foregroundMark x1="82581" y1="14222" x2="88596" y2="49556"/>
                        <a14:foregroundMark x1="88596" y1="57556" x2="91103" y2="75333"/>
                        <a14:foregroundMark x1="91103" y1="75333" x2="92356" y2="78000"/>
                        <a14:foregroundMark x1="92607" y1="71556" x2="92231" y2="64667"/>
                        <a14:foregroundMark x1="91353" y1="80222" x2="89348" y2="87111"/>
                        <a14:foregroundMark x1="88346" y1="86444" x2="81328" y2="84000"/>
                        <a14:foregroundMark x1="79198" y1="83556" x2="65038" y2="85778"/>
                        <a14:foregroundMark x1="87594" y1="92222" x2="83459" y2="95333"/>
                        <a14:foregroundMark x1="84712" y1="95333" x2="11404" y2="68444"/>
                        <a14:foregroundMark x1="9774" y1="63778" x2="6316" y2="55893"/>
                        <a14:foregroundMark x1="89422" y1="41179" x2="89447" y2="40824"/>
                        <a14:foregroundMark x1="88847" y1="49333" x2="89072" y2="46138"/>
                        <a14:foregroundMark x1="89726" y1="41047" x2="89694" y2="40743"/>
                        <a14:foregroundMark x1="89400" y1="41188" x2="89334" y2="40861"/>
                        <a14:foregroundMark x1="89121" y1="40931" x2="89184" y2="41282"/>
                        <a14:foregroundMark x1="89840" y1="43827" x2="89978" y2="44181"/>
                        <a14:foregroundMark x1="90557" y1="43516" x2="90675" y2="44069"/>
                        <a14:foregroundMark x1="89948" y1="40659" x2="90005" y2="40926"/>
                        <a14:foregroundMark x1="90921" y1="48959" x2="90602" y2="51333"/>
                        <a14:foregroundMark x1="90432" y1="40740" x2="90407" y2="40508"/>
                        <a14:foregroundMark x1="90784" y1="44051" x2="90720" y2="43446"/>
                        <a14:foregroundMark x1="21805" y1="35556" x2="19799" y2="39333"/>
                        <a14:foregroundMark x1="22932" y1="35778" x2="22180" y2="36889"/>
                        <a14:foregroundMark x1="25940" y1="29556" x2="24185" y2="32222"/>
                        <a14:foregroundMark x1="27068" y1="27556" x2="24812" y2="33556"/>
                        <a14:foregroundMark x1="25815" y1="24667" x2="26692" y2="30889"/>
                        <a14:foregroundMark x1="26566" y1="19556" x2="25815" y2="28667"/>
                        <a14:foregroundMark x1="27569" y1="20222" x2="26817" y2="27333"/>
                        <a14:foregroundMark x1="27444" y1="17111" x2="25564" y2="23111"/>
                        <a14:foregroundMark x1="27820" y1="15778" x2="27068" y2="23111"/>
                        <a14:foregroundMark x1="27444" y1="13111" x2="25940" y2="18444"/>
                        <a14:foregroundMark x1="28446" y1="11778" x2="25815" y2="16889"/>
                        <a14:foregroundMark x1="28070" y1="11111" x2="28070" y2="10444"/>
                        <a14:foregroundMark x1="28070" y1="10222" x2="27694" y2="11333"/>
                        <a14:foregroundMark x1="28195" y1="10222" x2="28697" y2="9333"/>
                        <a14:foregroundMark x1="28070" y1="10000" x2="28571" y2="9333"/>
                        <a14:foregroundMark x1="28571" y1="9333" x2="29323" y2="7778"/>
                        <a14:foregroundMark x1="29574" y1="7333" x2="30326" y2="6889"/>
                        <a14:foregroundMark x1="29825" y1="7111" x2="31443" y2="4072"/>
                        <a14:foregroundMark x1="30576" y1="5778" x2="29699" y2="6889"/>
                        <a14:foregroundMark x1="29574" y1="7111" x2="27569" y2="10222"/>
                        <a14:foregroundMark x1="93985" y1="75111" x2="95113" y2="74667"/>
                        <a14:foregroundMark x1="95238" y1="74222" x2="95238" y2="73556"/>
                        <a14:foregroundMark x1="94987" y1="74222" x2="94612" y2="68444"/>
                        <a14:foregroundMark x1="94737" y1="73111" x2="94737" y2="75333"/>
                        <a14:foregroundMark x1="86443" y1="26583" x2="86341" y2="26222"/>
                        <a14:foregroundMark x1="90602" y1="44444" x2="90602" y2="48000"/>
                        <a14:foregroundMark x1="90602" y1="48667" x2="90852" y2="44444"/>
                        <a14:foregroundMark x1="90852" y1="48444" x2="90226" y2="43556"/>
                        <a14:foregroundMark x1="90351" y1="44000" x2="90476" y2="41111"/>
                        <a14:foregroundMark x1="90476" y1="43111" x2="90351" y2="40000"/>
                        <a14:foregroundMark x1="90226" y1="40889" x2="90226" y2="40155"/>
                        <a14:foregroundMark x1="86820" y1="26300" x2="86591" y2="25556"/>
                        <a14:foregroundMark x1="89936" y1="40373" x2="90727" y2="47111"/>
                        <a14:foregroundMark x1="90727" y1="47111" x2="90727" y2="47111"/>
                        <a14:foregroundMark x1="89599" y1="38444" x2="88722" y2="35778"/>
                        <a14:foregroundMark x1="88722" y1="35333" x2="87845" y2="32000"/>
                        <a14:foregroundMark x1="88095" y1="32000" x2="87469" y2="29556"/>
                        <a14:backgroundMark x1="24058" y1="16898" x2="2882" y2="56889"/>
                        <a14:backgroundMark x1="2882" y1="56889" x2="752" y2="62222"/>
                        <a14:backgroundMark x1="10652" y1="89778" x2="22556" y2="92000"/>
                        <a14:backgroundMark x1="22055" y1="93778" x2="32080" y2="96222"/>
                        <a14:backgroundMark x1="28195" y1="94667" x2="33835" y2="96000"/>
                        <a14:backgroundMark x1="27193" y1="92667" x2="23810" y2="91333"/>
                        <a14:backgroundMark x1="24812" y1="90667" x2="28571" y2="92444"/>
                        <a14:backgroundMark x1="27945" y1="91333" x2="22431" y2="90222"/>
                        <a14:backgroundMark x1="12782" y1="88444" x2="10401" y2="87556"/>
                        <a14:backgroundMark x1="29950" y1="93111" x2="28321" y2="92000"/>
                        <a14:backgroundMark x1="29198" y1="92000" x2="32832" y2="93778"/>
                        <a14:backgroundMark x1="32080" y1="93111" x2="35589" y2="93778"/>
                        <a14:backgroundMark x1="36216" y1="93111" x2="37719" y2="94222"/>
                        <a14:backgroundMark x1="37970" y1="94000" x2="35338" y2="93111"/>
                        <a14:backgroundMark x1="36090" y1="93556" x2="39474" y2="93778"/>
                        <a14:backgroundMark x1="38221" y1="95556" x2="42231" y2="98222"/>
                        <a14:backgroundMark x1="38847" y1="96667" x2="43609" y2="98000"/>
                        <a14:backgroundMark x1="43484" y1="98222" x2="48371" y2="99111"/>
                        <a14:backgroundMark x1="41604" y1="96444" x2="41855" y2="95556"/>
                        <a14:backgroundMark x1="40602" y1="94889" x2="44236" y2="96000"/>
                        <a14:backgroundMark x1="44110" y1="95556" x2="45489" y2="95778"/>
                        <a14:backgroundMark x1="44486" y1="95333" x2="48120" y2="96667"/>
                        <a14:backgroundMark x1="47494" y1="96444" x2="51378" y2="97778"/>
                        <a14:backgroundMark x1="47744" y1="97778" x2="51128" y2="98889"/>
                        <a14:backgroundMark x1="53509" y1="99111" x2="56015" y2="99333"/>
                        <a14:backgroundMark x1="52757" y1="98667" x2="54637" y2="99111"/>
                        <a14:backgroundMark x1="51504" y1="98000" x2="54511" y2="98222"/>
                        <a14:backgroundMark x1="55514" y1="98889" x2="59023" y2="99556"/>
                        <a14:backgroundMark x1="87206" y1="24038" x2="88656" y2="30650"/>
                        <a14:backgroundMark x1="89777" y1="35203" x2="90022" y2="36245"/>
                        <a14:backgroundMark x1="88299" y1="28917" x2="88698" y2="30615"/>
                        <a14:backgroundMark x1="91308" y1="48000" x2="91353" y2="48889"/>
                        <a14:backgroundMark x1="93233" y1="45333" x2="92283" y2="41823"/>
                        <a14:backgroundMark x1="21429" y1="13556" x2="18672" y2="16667"/>
                        <a14:backgroundMark x1="20551" y1="15778" x2="12030" y2="25111"/>
                        <a14:backgroundMark x1="13158" y1="23778" x2="3634" y2="39333"/>
                        <a14:backgroundMark x1="19799" y1="14222" x2="9148" y2="34889"/>
                        <a14:backgroundMark x1="9148" y1="34889" x2="8897" y2="34889"/>
                        <a14:backgroundMark x1="12406" y1="31778" x2="7519" y2="39333"/>
                        <a14:backgroundMark x1="7268" y1="40667" x2="5263" y2="43556"/>
                        <a14:backgroundMark x1="3383" y1="32889" x2="4261" y2="30667"/>
                        <a14:backgroundMark x1="22932" y1="12000" x2="24311" y2="8222"/>
                        <a14:backgroundMark x1="23183" y1="8444" x2="23308" y2="8222"/>
                        <a14:backgroundMark x1="23810" y1="8444" x2="22055" y2="15111"/>
                        <a14:backgroundMark x1="25439" y1="6222" x2="23434" y2="9778"/>
                        <a14:backgroundMark x1="25940" y1="6000" x2="3258" y2="34667"/>
                        <a14:backgroundMark x1="25439" y1="3556" x2="27193" y2="5556"/>
                        <a14:backgroundMark x1="32331" y1="889" x2="34586" y2="1556"/>
                        <a14:backgroundMark x1="87218" y1="26000" x2="90727" y2="39778"/>
                        <a14:backgroundMark x1="54887" y1="98889" x2="59148" y2="99778"/>
                        <a14:backgroundMark x1="55764" y1="98889" x2="51754" y2="97333"/>
                        <a14:backgroundMark x1="51504" y1="97333" x2="40100" y2="9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63" y="65709"/>
            <a:ext cx="11181977" cy="679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hlinkClick r:id="rId5" action="ppaction://hlinksldjump"/>
            <a:extLst>
              <a:ext uri="{FF2B5EF4-FFF2-40B4-BE49-F238E27FC236}">
                <a16:creationId xmlns:a16="http://schemas.microsoft.com/office/drawing/2014/main" id="{48969CDC-07E6-58B6-38FB-FDFD02B21F5A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1850A6-9D68-8896-09FF-7655866F9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3A40E6-B2CA-D2FC-279D-57B70EAB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89" b="97778" l="3133" r="95238">
                        <a14:foregroundMark x1="34712" y1="3778" x2="40476" y2="6444"/>
                        <a14:foregroundMark x1="38847" y1="4889" x2="53258" y2="8000"/>
                        <a14:foregroundMark x1="73684" y1="15111" x2="82832" y2="18000"/>
                        <a14:foregroundMark x1="80576" y1="12889" x2="80576" y2="8889"/>
                        <a14:foregroundMark x1="79950" y1="6667" x2="80952" y2="6667"/>
                        <a14:foregroundMark x1="82581" y1="14222" x2="88596" y2="49556"/>
                        <a14:foregroundMark x1="88596" y1="57556" x2="91103" y2="75333"/>
                        <a14:foregroundMark x1="91103" y1="75333" x2="92356" y2="78000"/>
                        <a14:foregroundMark x1="92607" y1="71556" x2="92231" y2="64667"/>
                        <a14:foregroundMark x1="91353" y1="80222" x2="89348" y2="87111"/>
                        <a14:foregroundMark x1="88346" y1="86444" x2="81328" y2="84000"/>
                        <a14:foregroundMark x1="79198" y1="83556" x2="65038" y2="85778"/>
                        <a14:foregroundMark x1="87594" y1="92222" x2="83459" y2="95333"/>
                        <a14:foregroundMark x1="84712" y1="95333" x2="11404" y2="68444"/>
                        <a14:foregroundMark x1="9774" y1="63778" x2="6316" y2="55893"/>
                        <a14:foregroundMark x1="89422" y1="41179" x2="89447" y2="40824"/>
                        <a14:foregroundMark x1="88847" y1="49333" x2="89072" y2="46138"/>
                        <a14:foregroundMark x1="89726" y1="41047" x2="89694" y2="40743"/>
                        <a14:foregroundMark x1="89400" y1="41188" x2="89334" y2="40861"/>
                        <a14:foregroundMark x1="89121" y1="40931" x2="89184" y2="41282"/>
                        <a14:foregroundMark x1="89840" y1="43827" x2="89978" y2="44181"/>
                        <a14:foregroundMark x1="90557" y1="43516" x2="90675" y2="44069"/>
                        <a14:foregroundMark x1="89948" y1="40659" x2="90005" y2="40926"/>
                        <a14:foregroundMark x1="90921" y1="48959" x2="90602" y2="51333"/>
                        <a14:foregroundMark x1="90432" y1="40740" x2="90407" y2="40508"/>
                        <a14:foregroundMark x1="90784" y1="44051" x2="90720" y2="43446"/>
                        <a14:foregroundMark x1="21805" y1="35556" x2="19799" y2="39333"/>
                        <a14:foregroundMark x1="22932" y1="35778" x2="22180" y2="36889"/>
                        <a14:foregroundMark x1="25940" y1="29556" x2="24185" y2="32222"/>
                        <a14:foregroundMark x1="27068" y1="27556" x2="24812" y2="33556"/>
                        <a14:foregroundMark x1="25815" y1="24667" x2="26692" y2="30889"/>
                        <a14:foregroundMark x1="26566" y1="19556" x2="25815" y2="28667"/>
                        <a14:foregroundMark x1="27569" y1="20222" x2="26817" y2="27333"/>
                        <a14:foregroundMark x1="27444" y1="17111" x2="25564" y2="23111"/>
                        <a14:foregroundMark x1="27820" y1="15778" x2="27068" y2="23111"/>
                        <a14:foregroundMark x1="27444" y1="13111" x2="25940" y2="18444"/>
                        <a14:foregroundMark x1="28446" y1="11778" x2="25815" y2="16889"/>
                        <a14:foregroundMark x1="28070" y1="11111" x2="28070" y2="10444"/>
                        <a14:foregroundMark x1="28070" y1="10222" x2="27694" y2="11333"/>
                        <a14:foregroundMark x1="28195" y1="10222" x2="28697" y2="9333"/>
                        <a14:foregroundMark x1="28070" y1="10000" x2="28571" y2="9333"/>
                        <a14:foregroundMark x1="28571" y1="9333" x2="29323" y2="7778"/>
                        <a14:foregroundMark x1="29574" y1="7333" x2="30326" y2="6889"/>
                        <a14:foregroundMark x1="29825" y1="7111" x2="31443" y2="4072"/>
                        <a14:foregroundMark x1="30576" y1="5778" x2="29699" y2="6889"/>
                        <a14:foregroundMark x1="29574" y1="7111" x2="27569" y2="10222"/>
                        <a14:foregroundMark x1="93985" y1="75111" x2="95113" y2="74667"/>
                        <a14:foregroundMark x1="95238" y1="74222" x2="95238" y2="73556"/>
                        <a14:foregroundMark x1="94987" y1="74222" x2="94612" y2="68444"/>
                        <a14:foregroundMark x1="94737" y1="73111" x2="94737" y2="75333"/>
                        <a14:foregroundMark x1="86443" y1="26583" x2="86341" y2="26222"/>
                        <a14:foregroundMark x1="90602" y1="44444" x2="90602" y2="48000"/>
                        <a14:foregroundMark x1="90602" y1="48667" x2="90852" y2="44444"/>
                        <a14:foregroundMark x1="90852" y1="48444" x2="90226" y2="43556"/>
                        <a14:foregroundMark x1="90351" y1="44000" x2="90476" y2="41111"/>
                        <a14:foregroundMark x1="90476" y1="43111" x2="90351" y2="40000"/>
                        <a14:foregroundMark x1="90226" y1="40889" x2="90226" y2="40155"/>
                        <a14:foregroundMark x1="86820" y1="26300" x2="86591" y2="25556"/>
                        <a14:foregroundMark x1="89936" y1="40373" x2="90727" y2="47111"/>
                        <a14:foregroundMark x1="90727" y1="47111" x2="90727" y2="47111"/>
                        <a14:foregroundMark x1="89599" y1="38444" x2="88722" y2="35778"/>
                        <a14:foregroundMark x1="88722" y1="35333" x2="87845" y2="32000"/>
                        <a14:foregroundMark x1="88095" y1="32000" x2="87469" y2="29556"/>
                        <a14:backgroundMark x1="24058" y1="16898" x2="2882" y2="56889"/>
                        <a14:backgroundMark x1="2882" y1="56889" x2="752" y2="62222"/>
                        <a14:backgroundMark x1="10652" y1="89778" x2="22556" y2="92000"/>
                        <a14:backgroundMark x1="22055" y1="93778" x2="32080" y2="96222"/>
                        <a14:backgroundMark x1="28195" y1="94667" x2="33835" y2="96000"/>
                        <a14:backgroundMark x1="27193" y1="92667" x2="23810" y2="91333"/>
                        <a14:backgroundMark x1="24812" y1="90667" x2="28571" y2="92444"/>
                        <a14:backgroundMark x1="27945" y1="91333" x2="22431" y2="90222"/>
                        <a14:backgroundMark x1="12782" y1="88444" x2="10401" y2="87556"/>
                        <a14:backgroundMark x1="29950" y1="93111" x2="28321" y2="92000"/>
                        <a14:backgroundMark x1="29198" y1="92000" x2="32832" y2="93778"/>
                        <a14:backgroundMark x1="32080" y1="93111" x2="35589" y2="93778"/>
                        <a14:backgroundMark x1="36216" y1="93111" x2="37719" y2="94222"/>
                        <a14:backgroundMark x1="37970" y1="94000" x2="35338" y2="93111"/>
                        <a14:backgroundMark x1="36090" y1="93556" x2="39474" y2="93778"/>
                        <a14:backgroundMark x1="38221" y1="95556" x2="42231" y2="98222"/>
                        <a14:backgroundMark x1="38847" y1="96667" x2="43609" y2="98000"/>
                        <a14:backgroundMark x1="43484" y1="98222" x2="48371" y2="99111"/>
                        <a14:backgroundMark x1="41604" y1="96444" x2="41855" y2="95556"/>
                        <a14:backgroundMark x1="40602" y1="94889" x2="44236" y2="96000"/>
                        <a14:backgroundMark x1="44110" y1="95556" x2="45489" y2="95778"/>
                        <a14:backgroundMark x1="44486" y1="95333" x2="48120" y2="96667"/>
                        <a14:backgroundMark x1="47494" y1="96444" x2="51378" y2="97778"/>
                        <a14:backgroundMark x1="47744" y1="97778" x2="51128" y2="98889"/>
                        <a14:backgroundMark x1="53509" y1="99111" x2="56015" y2="99333"/>
                        <a14:backgroundMark x1="52757" y1="98667" x2="54637" y2="99111"/>
                        <a14:backgroundMark x1="51504" y1="98000" x2="54511" y2="98222"/>
                        <a14:backgroundMark x1="55514" y1="98889" x2="59023" y2="99556"/>
                        <a14:backgroundMark x1="87206" y1="24038" x2="88656" y2="30650"/>
                        <a14:backgroundMark x1="89777" y1="35203" x2="90022" y2="36245"/>
                        <a14:backgroundMark x1="88299" y1="28917" x2="88698" y2="30615"/>
                        <a14:backgroundMark x1="91308" y1="48000" x2="91353" y2="48889"/>
                        <a14:backgroundMark x1="93233" y1="45333" x2="92283" y2="41823"/>
                        <a14:backgroundMark x1="21429" y1="13556" x2="18672" y2="16667"/>
                        <a14:backgroundMark x1="20551" y1="15778" x2="12030" y2="25111"/>
                        <a14:backgroundMark x1="13158" y1="23778" x2="3634" y2="39333"/>
                        <a14:backgroundMark x1="19799" y1="14222" x2="9148" y2="34889"/>
                        <a14:backgroundMark x1="9148" y1="34889" x2="8897" y2="34889"/>
                        <a14:backgroundMark x1="12406" y1="31778" x2="7519" y2="39333"/>
                        <a14:backgroundMark x1="7268" y1="40667" x2="5263" y2="43556"/>
                        <a14:backgroundMark x1="3383" y1="32889" x2="4261" y2="30667"/>
                        <a14:backgroundMark x1="22932" y1="12000" x2="24311" y2="8222"/>
                        <a14:backgroundMark x1="23183" y1="8444" x2="23308" y2="8222"/>
                        <a14:backgroundMark x1="23810" y1="8444" x2="22055" y2="15111"/>
                        <a14:backgroundMark x1="25439" y1="6222" x2="23434" y2="9778"/>
                        <a14:backgroundMark x1="25940" y1="6000" x2="3258" y2="34667"/>
                        <a14:backgroundMark x1="25439" y1="3556" x2="27193" y2="5556"/>
                        <a14:backgroundMark x1="32331" y1="889" x2="34586" y2="1556"/>
                        <a14:backgroundMark x1="87218" y1="26000" x2="90727" y2="39778"/>
                        <a14:backgroundMark x1="54887" y1="98889" x2="59148" y2="99778"/>
                        <a14:backgroundMark x1="55764" y1="98889" x2="51754" y2="97333"/>
                        <a14:backgroundMark x1="51504" y1="97333" x2="40100" y2="9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63" y="65709"/>
            <a:ext cx="11181977" cy="679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hlinkClick r:id="rId5" action="ppaction://hlinksldjump"/>
            <a:extLst>
              <a:ext uri="{FF2B5EF4-FFF2-40B4-BE49-F238E27FC236}">
                <a16:creationId xmlns:a16="http://schemas.microsoft.com/office/drawing/2014/main" id="{0E04E06C-7053-F769-A9C9-23CA67493E94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1C0E92-5EEA-F1C7-40B1-656D20B9B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1253">
            <a:off x="3496687" y="1728619"/>
            <a:ext cx="1971678" cy="2298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C5567-D005-9060-1B72-2ACF91607E2D}"/>
              </a:ext>
            </a:extLst>
          </p:cNvPr>
          <p:cNvSpPr txBox="1"/>
          <p:nvPr/>
        </p:nvSpPr>
        <p:spPr>
          <a:xfrm rot="2648793">
            <a:off x="3591341" y="2823439"/>
            <a:ext cx="82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q321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7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668287-5DEF-530D-1633-C7E481221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31708" r="35502" b="9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61256F-001E-3FC8-9504-2762B5278511}"/>
              </a:ext>
            </a:extLst>
          </p:cNvPr>
          <p:cNvSpPr/>
          <p:nvPr/>
        </p:nvSpPr>
        <p:spPr>
          <a:xfrm>
            <a:off x="896702" y="129788"/>
            <a:ext cx="8005424" cy="13096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E1B696-AD67-4893-A15E-3FEB243BB970}"/>
              </a:ext>
            </a:extLst>
          </p:cNvPr>
          <p:cNvSpPr/>
          <p:nvPr/>
        </p:nvSpPr>
        <p:spPr>
          <a:xfrm>
            <a:off x="1338171" y="1439443"/>
            <a:ext cx="7917917" cy="1309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8782081F-A229-1F50-92E6-4D3D95531761}"/>
              </a:ext>
            </a:extLst>
          </p:cNvPr>
          <p:cNvSpPr/>
          <p:nvPr/>
        </p:nvSpPr>
        <p:spPr>
          <a:xfrm>
            <a:off x="1457140" y="2749099"/>
            <a:ext cx="7220811" cy="1278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3157C79-900B-0F7A-6EA4-267DDCB619ED}"/>
              </a:ext>
            </a:extLst>
          </p:cNvPr>
          <p:cNvSpPr/>
          <p:nvPr/>
        </p:nvSpPr>
        <p:spPr>
          <a:xfrm>
            <a:off x="1840598" y="4023361"/>
            <a:ext cx="5651583" cy="139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hlinkClick r:id="rId3" action="ppaction://hlinksldjump"/>
            <a:extLst>
              <a:ext uri="{FF2B5EF4-FFF2-40B4-BE49-F238E27FC236}">
                <a16:creationId xmlns:a16="http://schemas.microsoft.com/office/drawing/2014/main" id="{529EA651-A2B4-AF97-E4F3-6B783045B657}"/>
              </a:ext>
            </a:extLst>
          </p:cNvPr>
          <p:cNvSpPr/>
          <p:nvPr/>
        </p:nvSpPr>
        <p:spPr>
          <a:xfrm>
            <a:off x="1457140" y="1510235"/>
            <a:ext cx="589936" cy="1073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D9435226-BCA3-7FCC-A33F-3921CD9F57AE}"/>
              </a:ext>
            </a:extLst>
          </p:cNvPr>
          <p:cNvSpPr/>
          <p:nvPr/>
        </p:nvSpPr>
        <p:spPr>
          <a:xfrm>
            <a:off x="971550" y="203200"/>
            <a:ext cx="7930576" cy="115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hlinkClick r:id="rId4" action="ppaction://hlinksldjump"/>
            <a:extLst>
              <a:ext uri="{FF2B5EF4-FFF2-40B4-BE49-F238E27FC236}">
                <a16:creationId xmlns:a16="http://schemas.microsoft.com/office/drawing/2014/main" id="{7E8C0740-31A7-4A1A-34D2-8BDFEBC9A670}"/>
              </a:ext>
            </a:extLst>
          </p:cNvPr>
          <p:cNvSpPr/>
          <p:nvPr/>
        </p:nvSpPr>
        <p:spPr>
          <a:xfrm>
            <a:off x="2146300" y="1510235"/>
            <a:ext cx="7109788" cy="115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hlinkClick r:id="rId4" action="ppaction://hlinksldjump"/>
            <a:extLst>
              <a:ext uri="{FF2B5EF4-FFF2-40B4-BE49-F238E27FC236}">
                <a16:creationId xmlns:a16="http://schemas.microsoft.com/office/drawing/2014/main" id="{1F6B937E-D591-C5DA-6920-113DABCD5EBB}"/>
              </a:ext>
            </a:extLst>
          </p:cNvPr>
          <p:cNvSpPr/>
          <p:nvPr/>
        </p:nvSpPr>
        <p:spPr>
          <a:xfrm>
            <a:off x="1530350" y="2830216"/>
            <a:ext cx="7092950" cy="1147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hlinkClick r:id="rId4" action="ppaction://hlinksldjump"/>
            <a:extLst>
              <a:ext uri="{FF2B5EF4-FFF2-40B4-BE49-F238E27FC236}">
                <a16:creationId xmlns:a16="http://schemas.microsoft.com/office/drawing/2014/main" id="{8BCAC6C9-01C7-AF99-66FA-DBFA87C9166A}"/>
              </a:ext>
            </a:extLst>
          </p:cNvPr>
          <p:cNvSpPr/>
          <p:nvPr/>
        </p:nvSpPr>
        <p:spPr>
          <a:xfrm>
            <a:off x="1930400" y="4108902"/>
            <a:ext cx="5499100" cy="1238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A9163D3F-97FE-980A-8670-4C29A5DD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538" l="8778" r="90000">
                        <a14:foregroundMark x1="9333" y1="23846" x2="9778" y2="28333"/>
                        <a14:foregroundMark x1="8778" y1="32692" x2="10111" y2="38590"/>
                        <a14:foregroundMark x1="10222" y1="57436" x2="10333" y2="60769"/>
                        <a14:foregroundMark x1="18111" y1="58462" x2="26333" y2="58462"/>
                        <a14:foregroundMark x1="28556" y1="71282" x2="45111" y2="72436"/>
                        <a14:foregroundMark x1="42000" y1="76282" x2="41222" y2="81154"/>
                        <a14:foregroundMark x1="24778" y1="71923" x2="19111" y2="71026"/>
                        <a14:foregroundMark x1="57778" y1="71026" x2="61778" y2="72179"/>
                        <a14:foregroundMark x1="57889" y1="77308" x2="59667" y2="80256"/>
                        <a14:foregroundMark x1="52889" y1="69231" x2="50333" y2="70897"/>
                        <a14:foregroundMark x1="63222" y1="85385" x2="64889" y2="88590"/>
                        <a14:foregroundMark x1="64333" y1="90641" x2="54444" y2="90128"/>
                        <a14:foregroundMark x1="37333" y1="85385" x2="35778" y2="87436"/>
                        <a14:foregroundMark x1="41667" y1="58205" x2="45778" y2="58718"/>
                        <a14:foregroundMark x1="71889" y1="69872" x2="77222" y2="70769"/>
                        <a14:foregroundMark x1="90000" y1="61026" x2="89667" y2="64231"/>
                        <a14:foregroundMark x1="89556" y1="57436" x2="85667" y2="58718"/>
                        <a14:foregroundMark x1="83667" y1="60128" x2="73667" y2="57821"/>
                        <a14:foregroundMark x1="73667" y1="57821" x2="73556" y2="57692"/>
                        <a14:foregroundMark x1="69667" y1="57051" x2="55778" y2="57179"/>
                        <a14:foregroundMark x1="47556" y1="91538" x2="40444" y2="91282"/>
                        <a14:foregroundMark x1="50222" y1="64872" x2="49667" y2="65641"/>
                        <a14:backgroundMark x1="40556" y1="34231" x2="34889" y2="32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4" y="129788"/>
            <a:ext cx="635803" cy="10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47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A8838C-3010-4802-91A5-FC92B74C7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3680C-5E2D-7855-A71F-F399C968479D}"/>
              </a:ext>
            </a:extLst>
          </p:cNvPr>
          <p:cNvSpPr txBox="1"/>
          <p:nvPr/>
        </p:nvSpPr>
        <p:spPr>
          <a:xfrm>
            <a:off x="5032022" y="2767280"/>
            <a:ext cx="2127955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ctr"/>
            <a:r>
              <a:rPr lang="ru-RU" sz="4000" dirty="0">
                <a:effectLst>
                  <a:glow rad="88900">
                    <a:srgbClr val="FF0000">
                      <a:alpha val="78000"/>
                    </a:srgbClr>
                  </a:glow>
                </a:effectLst>
              </a:rPr>
              <a:t>нажмите</a:t>
            </a:r>
          </a:p>
          <a:p>
            <a:pPr algn="ctr"/>
            <a:r>
              <a:rPr lang="en-US" sz="4000" b="1" dirty="0">
                <a:effectLst>
                  <a:glow rad="88900">
                    <a:srgbClr val="FF0000">
                      <a:alpha val="78000"/>
                    </a:srgbClr>
                  </a:glow>
                </a:effectLst>
              </a:rPr>
              <a:t>ESC</a:t>
            </a:r>
            <a:endParaRPr lang="ru-RU" sz="4000" b="1" dirty="0">
              <a:effectLst>
                <a:glow rad="88900">
                  <a:srgbClr val="FF0000">
                    <a:alpha val="78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95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35E30D-FCFF-3778-FC04-8EFD2DA6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12191999" cy="6877050"/>
          </a:xfrm>
          <a:prstGeom prst="rect">
            <a:avLst/>
          </a:prstGeom>
        </p:spPr>
      </p:pic>
      <p:sp>
        <p:nvSpPr>
          <p:cNvPr id="4" name="Стрелка: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815F623D-5EE2-02BA-A70E-341D1676D86E}"/>
              </a:ext>
            </a:extLst>
          </p:cNvPr>
          <p:cNvSpPr/>
          <p:nvPr/>
        </p:nvSpPr>
        <p:spPr>
          <a:xfrm rot="10800000">
            <a:off x="8360675" y="-100505"/>
            <a:ext cx="45719" cy="6695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Стрелка: вправо 5">
            <a:hlinkClick r:id="rId3" action="ppaction://hlinksldjump"/>
            <a:extLst>
              <a:ext uri="{FF2B5EF4-FFF2-40B4-BE49-F238E27FC236}">
                <a16:creationId xmlns:a16="http://schemas.microsoft.com/office/drawing/2014/main" id="{806F7229-BF57-6CCF-908F-22CDA4A876CF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1BE757A-9EBF-98D7-3A27-D8D84EF53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111" y1="49414" x2="28111" y2="49414"/>
                        <a14:foregroundMark x1="29222" y1="55859" x2="29222" y2="55859"/>
                        <a14:foregroundMark x1="28667" y1="60742" x2="28667" y2="60742"/>
                        <a14:foregroundMark x1="29778" y1="67578" x2="29778" y2="67578"/>
                        <a14:foregroundMark x1="37889" y1="69531" x2="37889" y2="69531"/>
                        <a14:foregroundMark x1="33222" y1="61719" x2="33222" y2="61719"/>
                        <a14:foregroundMark x1="32889" y1="56055" x2="32889" y2="56055"/>
                        <a14:foregroundMark x1="33000" y1="49805" x2="33000" y2="49805"/>
                        <a14:foregroundMark x1="36778" y1="50586" x2="36778" y2="50586"/>
                        <a14:foregroundMark x1="37000" y1="56055" x2="37000" y2="56055"/>
                        <a14:foregroundMark x1="37556" y1="61328" x2="37556" y2="61328"/>
                        <a14:foregroundMark x1="41667" y1="62109" x2="41667" y2="62109"/>
                        <a14:foregroundMark x1="42667" y1="55273" x2="42667" y2="55273"/>
                        <a14:foregroundMark x1="42333" y1="49219" x2="42333" y2="49219"/>
                        <a14:foregroundMark x1="47667" y1="50391" x2="47667" y2="50391"/>
                        <a14:foregroundMark x1="47222" y1="57031" x2="47222" y2="57031"/>
                        <a14:foregroundMark x1="47111" y1="62500" x2="47111" y2="62500"/>
                        <a14:foregroundMark x1="51667" y1="62695" x2="51667" y2="62695"/>
                        <a14:foregroundMark x1="51333" y1="55664" x2="51333" y2="55664"/>
                        <a14:foregroundMark x1="51333" y1="49414" x2="51333" y2="49414"/>
                        <a14:foregroundMark x1="56111" y1="50000" x2="56111" y2="50000"/>
                        <a14:foregroundMark x1="55778" y1="56641" x2="55778" y2="56641"/>
                        <a14:foregroundMark x1="55889" y1="63086" x2="55889" y2="63086"/>
                        <a14:foregroundMark x1="63000" y1="68945" x2="63000" y2="68945"/>
                        <a14:foregroundMark x1="62556" y1="62695" x2="62556" y2="62695"/>
                        <a14:foregroundMark x1="63000" y1="57422" x2="63000" y2="57422"/>
                        <a14:foregroundMark x1="63000" y1="49414" x2="63000" y2="49414"/>
                        <a14:foregroundMark x1="67111" y1="50391" x2="67111" y2="50391"/>
                        <a14:foregroundMark x1="66778" y1="57031" x2="66778" y2="57031"/>
                        <a14:foregroundMark x1="67556" y1="63672" x2="67556" y2="63672"/>
                        <a14:foregroundMark x1="70667" y1="69531" x2="70667" y2="69531"/>
                        <a14:foregroundMark x1="70889" y1="63672" x2="70889" y2="63672"/>
                        <a14:foregroundMark x1="70889" y1="55859" x2="70889" y2="55859"/>
                        <a14:foregroundMark x1="71889" y1="51367" x2="71889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113" y="5097043"/>
            <a:ext cx="2505208" cy="142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hlinkClick r:id="rId6" action="ppaction://hlinksldjump"/>
            <a:extLst>
              <a:ext uri="{FF2B5EF4-FFF2-40B4-BE49-F238E27FC236}">
                <a16:creationId xmlns:a16="http://schemas.microsoft.com/office/drawing/2014/main" id="{8ED2B2CF-251A-0C55-E8AE-2719545E9CD7}"/>
              </a:ext>
            </a:extLst>
          </p:cNvPr>
          <p:cNvSpPr/>
          <p:nvPr/>
        </p:nvSpPr>
        <p:spPr>
          <a:xfrm>
            <a:off x="10182286" y="5386111"/>
            <a:ext cx="14630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36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668287-5DEF-530D-1633-C7E481221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31708" r="35502" b="9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61256F-001E-3FC8-9504-2762B5278511}"/>
              </a:ext>
            </a:extLst>
          </p:cNvPr>
          <p:cNvSpPr/>
          <p:nvPr/>
        </p:nvSpPr>
        <p:spPr>
          <a:xfrm>
            <a:off x="896702" y="129788"/>
            <a:ext cx="8005424" cy="13096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E1B696-AD67-4893-A15E-3FEB243BB970}"/>
              </a:ext>
            </a:extLst>
          </p:cNvPr>
          <p:cNvSpPr/>
          <p:nvPr/>
        </p:nvSpPr>
        <p:spPr>
          <a:xfrm>
            <a:off x="1338171" y="1439443"/>
            <a:ext cx="7917917" cy="1309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8782081F-A229-1F50-92E6-4D3D95531761}"/>
              </a:ext>
            </a:extLst>
          </p:cNvPr>
          <p:cNvSpPr/>
          <p:nvPr/>
        </p:nvSpPr>
        <p:spPr>
          <a:xfrm>
            <a:off x="1457140" y="2749099"/>
            <a:ext cx="7220811" cy="1278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3157C79-900B-0F7A-6EA4-267DDCB619ED}"/>
              </a:ext>
            </a:extLst>
          </p:cNvPr>
          <p:cNvSpPr/>
          <p:nvPr/>
        </p:nvSpPr>
        <p:spPr>
          <a:xfrm>
            <a:off x="1840598" y="4023361"/>
            <a:ext cx="5651583" cy="139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698B0F-EF31-BE61-70B1-1B403A9E4185}"/>
              </a:ext>
            </a:extLst>
          </p:cNvPr>
          <p:cNvSpPr/>
          <p:nvPr/>
        </p:nvSpPr>
        <p:spPr>
          <a:xfrm>
            <a:off x="1415845" y="1498436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hlinkClick r:id="rId3" action="ppaction://hlinksldjump"/>
            <a:extLst>
              <a:ext uri="{FF2B5EF4-FFF2-40B4-BE49-F238E27FC236}">
                <a16:creationId xmlns:a16="http://schemas.microsoft.com/office/drawing/2014/main" id="{094B0F0A-C3D8-B100-E5E7-82CE27083BE5}"/>
              </a:ext>
            </a:extLst>
          </p:cNvPr>
          <p:cNvSpPr/>
          <p:nvPr/>
        </p:nvSpPr>
        <p:spPr>
          <a:xfrm>
            <a:off x="2595716" y="212376"/>
            <a:ext cx="654828" cy="1097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FD839E76-C6AB-3EA9-8E0A-05F1F6D9B213}"/>
              </a:ext>
            </a:extLst>
          </p:cNvPr>
          <p:cNvSpPr/>
          <p:nvPr/>
        </p:nvSpPr>
        <p:spPr>
          <a:xfrm>
            <a:off x="958850" y="212376"/>
            <a:ext cx="1473200" cy="1061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7EFB3A88-622F-B3F8-F767-3D6B76836E70}"/>
              </a:ext>
            </a:extLst>
          </p:cNvPr>
          <p:cNvSpPr/>
          <p:nvPr/>
        </p:nvSpPr>
        <p:spPr>
          <a:xfrm>
            <a:off x="3327400" y="212376"/>
            <a:ext cx="5350551" cy="3810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hlinkClick r:id="rId4" action="ppaction://hlinksldjump"/>
            <a:extLst>
              <a:ext uri="{FF2B5EF4-FFF2-40B4-BE49-F238E27FC236}">
                <a16:creationId xmlns:a16="http://schemas.microsoft.com/office/drawing/2014/main" id="{CB73E0D4-512A-8867-F929-76F3E6FB574E}"/>
              </a:ext>
            </a:extLst>
          </p:cNvPr>
          <p:cNvSpPr/>
          <p:nvPr/>
        </p:nvSpPr>
        <p:spPr>
          <a:xfrm>
            <a:off x="8624857" y="1498436"/>
            <a:ext cx="631231" cy="1129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hlinkClick r:id="rId4" action="ppaction://hlinksldjump"/>
            <a:extLst>
              <a:ext uri="{FF2B5EF4-FFF2-40B4-BE49-F238E27FC236}">
                <a16:creationId xmlns:a16="http://schemas.microsoft.com/office/drawing/2014/main" id="{8A41F3CD-3587-4B68-2266-3E3EA296EB67}"/>
              </a:ext>
            </a:extLst>
          </p:cNvPr>
          <p:cNvSpPr/>
          <p:nvPr/>
        </p:nvSpPr>
        <p:spPr>
          <a:xfrm>
            <a:off x="1517650" y="2831687"/>
            <a:ext cx="7107207" cy="1144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hlinkClick r:id="rId4" action="ppaction://hlinksldjump"/>
            <a:extLst>
              <a:ext uri="{FF2B5EF4-FFF2-40B4-BE49-F238E27FC236}">
                <a16:creationId xmlns:a16="http://schemas.microsoft.com/office/drawing/2014/main" id="{765B0694-2A90-B24C-D30C-A42B7E715CEE}"/>
              </a:ext>
            </a:extLst>
          </p:cNvPr>
          <p:cNvSpPr/>
          <p:nvPr/>
        </p:nvSpPr>
        <p:spPr>
          <a:xfrm>
            <a:off x="1974850" y="4148718"/>
            <a:ext cx="5448300" cy="1184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hlinkClick r:id="rId4" action="ppaction://hlinksldjump"/>
            <a:extLst>
              <a:ext uri="{FF2B5EF4-FFF2-40B4-BE49-F238E27FC236}">
                <a16:creationId xmlns:a16="http://schemas.microsoft.com/office/drawing/2014/main" id="{6F4A1CC4-B987-F8FC-9E07-880ABAEA8548}"/>
              </a:ext>
            </a:extLst>
          </p:cNvPr>
          <p:cNvSpPr/>
          <p:nvPr/>
        </p:nvSpPr>
        <p:spPr>
          <a:xfrm>
            <a:off x="2197100" y="1524984"/>
            <a:ext cx="1104900" cy="1129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66EAE743-6DE1-7A4C-44D3-DF15C704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538" l="8778" r="90000">
                        <a14:foregroundMark x1="9333" y1="23846" x2="9778" y2="28333"/>
                        <a14:foregroundMark x1="8778" y1="32692" x2="10111" y2="38590"/>
                        <a14:foregroundMark x1="10222" y1="57436" x2="10333" y2="60769"/>
                        <a14:foregroundMark x1="18111" y1="58462" x2="26333" y2="58462"/>
                        <a14:foregroundMark x1="28556" y1="71282" x2="45111" y2="72436"/>
                        <a14:foregroundMark x1="42000" y1="76282" x2="41222" y2="81154"/>
                        <a14:foregroundMark x1="24778" y1="71923" x2="19111" y2="71026"/>
                        <a14:foregroundMark x1="57778" y1="71026" x2="61778" y2="72179"/>
                        <a14:foregroundMark x1="57889" y1="77308" x2="59667" y2="80256"/>
                        <a14:foregroundMark x1="52889" y1="69231" x2="50333" y2="70897"/>
                        <a14:foregroundMark x1="63222" y1="85385" x2="64889" y2="88590"/>
                        <a14:foregroundMark x1="64333" y1="90641" x2="54444" y2="90128"/>
                        <a14:foregroundMark x1="37333" y1="85385" x2="35778" y2="87436"/>
                        <a14:foregroundMark x1="41667" y1="58205" x2="45778" y2="58718"/>
                        <a14:foregroundMark x1="71889" y1="69872" x2="77222" y2="70769"/>
                        <a14:foregroundMark x1="90000" y1="61026" x2="89667" y2="64231"/>
                        <a14:foregroundMark x1="89556" y1="57436" x2="85667" y2="58718"/>
                        <a14:foregroundMark x1="83667" y1="60128" x2="73667" y2="57821"/>
                        <a14:foregroundMark x1="73667" y1="57821" x2="73556" y2="57692"/>
                        <a14:foregroundMark x1="69667" y1="57051" x2="55778" y2="57179"/>
                        <a14:foregroundMark x1="47556" y1="91538" x2="40444" y2="91282"/>
                        <a14:foregroundMark x1="50222" y1="64872" x2="49667" y2="65641"/>
                        <a14:backgroundMark x1="40556" y1="34231" x2="34889" y2="32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4" y="129788"/>
            <a:ext cx="635803" cy="10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04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668287-5DEF-530D-1633-C7E481221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31708" r="35502" b="9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61256F-001E-3FC8-9504-2762B5278511}"/>
              </a:ext>
            </a:extLst>
          </p:cNvPr>
          <p:cNvSpPr/>
          <p:nvPr/>
        </p:nvSpPr>
        <p:spPr>
          <a:xfrm>
            <a:off x="896702" y="129788"/>
            <a:ext cx="8005424" cy="13096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E1B696-AD67-4893-A15E-3FEB243BB970}"/>
              </a:ext>
            </a:extLst>
          </p:cNvPr>
          <p:cNvSpPr/>
          <p:nvPr/>
        </p:nvSpPr>
        <p:spPr>
          <a:xfrm>
            <a:off x="1338171" y="1439443"/>
            <a:ext cx="7917917" cy="1309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8782081F-A229-1F50-92E6-4D3D95531761}"/>
              </a:ext>
            </a:extLst>
          </p:cNvPr>
          <p:cNvSpPr/>
          <p:nvPr/>
        </p:nvSpPr>
        <p:spPr>
          <a:xfrm>
            <a:off x="1457140" y="2749099"/>
            <a:ext cx="7220811" cy="1278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3157C79-900B-0F7A-6EA4-267DDCB619ED}"/>
              </a:ext>
            </a:extLst>
          </p:cNvPr>
          <p:cNvSpPr/>
          <p:nvPr/>
        </p:nvSpPr>
        <p:spPr>
          <a:xfrm>
            <a:off x="1840598" y="4023361"/>
            <a:ext cx="5651583" cy="139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698B0F-EF31-BE61-70B1-1B403A9E4185}"/>
              </a:ext>
            </a:extLst>
          </p:cNvPr>
          <p:cNvSpPr/>
          <p:nvPr/>
        </p:nvSpPr>
        <p:spPr>
          <a:xfrm>
            <a:off x="1415845" y="1498436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303EB11-B65A-5F54-B99B-B137601D6C27}"/>
              </a:ext>
            </a:extLst>
          </p:cNvPr>
          <p:cNvSpPr/>
          <p:nvPr/>
        </p:nvSpPr>
        <p:spPr>
          <a:xfrm>
            <a:off x="2588833" y="176981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CC60D978-3FAA-71B4-EFB1-6BA61C9B2117}"/>
              </a:ext>
            </a:extLst>
          </p:cNvPr>
          <p:cNvSpPr/>
          <p:nvPr/>
        </p:nvSpPr>
        <p:spPr>
          <a:xfrm>
            <a:off x="1778655" y="227126"/>
            <a:ext cx="631231" cy="985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181CDCC8-F929-F6CD-91E1-1A248EBA5B34}"/>
              </a:ext>
            </a:extLst>
          </p:cNvPr>
          <p:cNvSpPr/>
          <p:nvPr/>
        </p:nvSpPr>
        <p:spPr>
          <a:xfrm>
            <a:off x="952500" y="227126"/>
            <a:ext cx="647208" cy="1035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6A7ED428-1237-7933-7097-9C24FD60970E}"/>
              </a:ext>
            </a:extLst>
          </p:cNvPr>
          <p:cNvSpPr/>
          <p:nvPr/>
        </p:nvSpPr>
        <p:spPr>
          <a:xfrm>
            <a:off x="3306588" y="176981"/>
            <a:ext cx="5418312" cy="1132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hlinkClick r:id="rId4" action="ppaction://hlinksldjump"/>
            <a:extLst>
              <a:ext uri="{FF2B5EF4-FFF2-40B4-BE49-F238E27FC236}">
                <a16:creationId xmlns:a16="http://schemas.microsoft.com/office/drawing/2014/main" id="{1AA65EAA-C395-DCB0-284A-3647A0612BD5}"/>
              </a:ext>
            </a:extLst>
          </p:cNvPr>
          <p:cNvSpPr/>
          <p:nvPr/>
        </p:nvSpPr>
        <p:spPr>
          <a:xfrm>
            <a:off x="2146300" y="1498436"/>
            <a:ext cx="7054850" cy="1153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hlinkClick r:id="rId4" action="ppaction://hlinksldjump"/>
            <a:extLst>
              <a:ext uri="{FF2B5EF4-FFF2-40B4-BE49-F238E27FC236}">
                <a16:creationId xmlns:a16="http://schemas.microsoft.com/office/drawing/2014/main" id="{0CE2C54A-F615-EE93-8190-F5080515ED60}"/>
              </a:ext>
            </a:extLst>
          </p:cNvPr>
          <p:cNvSpPr/>
          <p:nvPr/>
        </p:nvSpPr>
        <p:spPr>
          <a:xfrm>
            <a:off x="1540120" y="2808092"/>
            <a:ext cx="7054850" cy="1153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hlinkClick r:id="rId4" action="ppaction://hlinksldjump"/>
            <a:extLst>
              <a:ext uri="{FF2B5EF4-FFF2-40B4-BE49-F238E27FC236}">
                <a16:creationId xmlns:a16="http://schemas.microsoft.com/office/drawing/2014/main" id="{FA407DC0-8BA4-D0AB-C1E0-F61F3C3E7415}"/>
              </a:ext>
            </a:extLst>
          </p:cNvPr>
          <p:cNvSpPr/>
          <p:nvPr/>
        </p:nvSpPr>
        <p:spPr>
          <a:xfrm>
            <a:off x="1905000" y="4125122"/>
            <a:ext cx="5486400" cy="120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CFF563A9-CAD2-C3BA-CEBC-5B668C0BE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538" l="8778" r="90000">
                        <a14:foregroundMark x1="9333" y1="23846" x2="9778" y2="28333"/>
                        <a14:foregroundMark x1="8778" y1="32692" x2="10111" y2="38590"/>
                        <a14:foregroundMark x1="10222" y1="57436" x2="10333" y2="60769"/>
                        <a14:foregroundMark x1="18111" y1="58462" x2="26333" y2="58462"/>
                        <a14:foregroundMark x1="28556" y1="71282" x2="45111" y2="72436"/>
                        <a14:foregroundMark x1="42000" y1="76282" x2="41222" y2="81154"/>
                        <a14:foregroundMark x1="24778" y1="71923" x2="19111" y2="71026"/>
                        <a14:foregroundMark x1="57778" y1="71026" x2="61778" y2="72179"/>
                        <a14:foregroundMark x1="57889" y1="77308" x2="59667" y2="80256"/>
                        <a14:foregroundMark x1="52889" y1="69231" x2="50333" y2="70897"/>
                        <a14:foregroundMark x1="63222" y1="85385" x2="64889" y2="88590"/>
                        <a14:foregroundMark x1="64333" y1="90641" x2="54444" y2="90128"/>
                        <a14:foregroundMark x1="37333" y1="85385" x2="35778" y2="87436"/>
                        <a14:foregroundMark x1="41667" y1="58205" x2="45778" y2="58718"/>
                        <a14:foregroundMark x1="71889" y1="69872" x2="77222" y2="70769"/>
                        <a14:foregroundMark x1="90000" y1="61026" x2="89667" y2="64231"/>
                        <a14:foregroundMark x1="89556" y1="57436" x2="85667" y2="58718"/>
                        <a14:foregroundMark x1="83667" y1="60128" x2="73667" y2="57821"/>
                        <a14:foregroundMark x1="73667" y1="57821" x2="73556" y2="57692"/>
                        <a14:foregroundMark x1="69667" y1="57051" x2="55778" y2="57179"/>
                        <a14:foregroundMark x1="47556" y1="91538" x2="40444" y2="91282"/>
                        <a14:foregroundMark x1="50222" y1="64872" x2="49667" y2="65641"/>
                        <a14:backgroundMark x1="40556" y1="34231" x2="34889" y2="32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4" y="129788"/>
            <a:ext cx="635803" cy="10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44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668287-5DEF-530D-1633-C7E481221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31708" r="35502" b="9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61256F-001E-3FC8-9504-2762B5278511}"/>
              </a:ext>
            </a:extLst>
          </p:cNvPr>
          <p:cNvSpPr/>
          <p:nvPr/>
        </p:nvSpPr>
        <p:spPr>
          <a:xfrm>
            <a:off x="896702" y="129788"/>
            <a:ext cx="8005424" cy="13096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E1B696-AD67-4893-A15E-3FEB243BB970}"/>
              </a:ext>
            </a:extLst>
          </p:cNvPr>
          <p:cNvSpPr/>
          <p:nvPr/>
        </p:nvSpPr>
        <p:spPr>
          <a:xfrm>
            <a:off x="1338171" y="1439443"/>
            <a:ext cx="7917917" cy="1309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8782081F-A229-1F50-92E6-4D3D95531761}"/>
              </a:ext>
            </a:extLst>
          </p:cNvPr>
          <p:cNvSpPr/>
          <p:nvPr/>
        </p:nvSpPr>
        <p:spPr>
          <a:xfrm>
            <a:off x="1457140" y="2749099"/>
            <a:ext cx="7220811" cy="1278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3157C79-900B-0F7A-6EA4-267DDCB619ED}"/>
              </a:ext>
            </a:extLst>
          </p:cNvPr>
          <p:cNvSpPr/>
          <p:nvPr/>
        </p:nvSpPr>
        <p:spPr>
          <a:xfrm>
            <a:off x="1840598" y="4023361"/>
            <a:ext cx="5651583" cy="139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698B0F-EF31-BE61-70B1-1B403A9E4185}"/>
              </a:ext>
            </a:extLst>
          </p:cNvPr>
          <p:cNvSpPr/>
          <p:nvPr/>
        </p:nvSpPr>
        <p:spPr>
          <a:xfrm>
            <a:off x="1415845" y="1498436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7B18DA0-DBA6-6775-0B4D-B02A10D5CC84}"/>
              </a:ext>
            </a:extLst>
          </p:cNvPr>
          <p:cNvSpPr/>
          <p:nvPr/>
        </p:nvSpPr>
        <p:spPr>
          <a:xfrm>
            <a:off x="2582934" y="176981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3D69073-9876-E1F0-27DF-44A55C9945FF}"/>
              </a:ext>
            </a:extLst>
          </p:cNvPr>
          <p:cNvSpPr/>
          <p:nvPr/>
        </p:nvSpPr>
        <p:spPr>
          <a:xfrm>
            <a:off x="1817985" y="176981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EC13BA87-208F-B901-AA00-A11D521298A8}"/>
              </a:ext>
            </a:extLst>
          </p:cNvPr>
          <p:cNvSpPr/>
          <p:nvPr/>
        </p:nvSpPr>
        <p:spPr>
          <a:xfrm>
            <a:off x="1032387" y="230075"/>
            <a:ext cx="548640" cy="985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CB05E343-6C20-C7A4-AB2C-B2AE86A857EE}"/>
              </a:ext>
            </a:extLst>
          </p:cNvPr>
          <p:cNvSpPr/>
          <p:nvPr/>
        </p:nvSpPr>
        <p:spPr>
          <a:xfrm>
            <a:off x="3333750" y="176981"/>
            <a:ext cx="5492750" cy="1132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5FB8565C-4E97-534C-3D34-DFD17C54A377}"/>
              </a:ext>
            </a:extLst>
          </p:cNvPr>
          <p:cNvSpPr/>
          <p:nvPr/>
        </p:nvSpPr>
        <p:spPr>
          <a:xfrm>
            <a:off x="2228850" y="1527933"/>
            <a:ext cx="6972300" cy="1132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hlinkClick r:id="rId4" action="ppaction://hlinksldjump"/>
            <a:extLst>
              <a:ext uri="{FF2B5EF4-FFF2-40B4-BE49-F238E27FC236}">
                <a16:creationId xmlns:a16="http://schemas.microsoft.com/office/drawing/2014/main" id="{B1819C81-1F4D-8209-BFA2-231C46901947}"/>
              </a:ext>
            </a:extLst>
          </p:cNvPr>
          <p:cNvSpPr/>
          <p:nvPr/>
        </p:nvSpPr>
        <p:spPr>
          <a:xfrm>
            <a:off x="1581026" y="2837589"/>
            <a:ext cx="6997823" cy="1132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hlinkClick r:id="rId4" action="ppaction://hlinksldjump"/>
            <a:extLst>
              <a:ext uri="{FF2B5EF4-FFF2-40B4-BE49-F238E27FC236}">
                <a16:creationId xmlns:a16="http://schemas.microsoft.com/office/drawing/2014/main" id="{FBE1DC4D-D30E-15CD-243B-EE2DAADD0CC3}"/>
              </a:ext>
            </a:extLst>
          </p:cNvPr>
          <p:cNvSpPr/>
          <p:nvPr/>
        </p:nvSpPr>
        <p:spPr>
          <a:xfrm>
            <a:off x="1920014" y="4179610"/>
            <a:ext cx="5492750" cy="1132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B829D486-0A3D-BCBB-5FA4-EB5790125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538" l="8778" r="90000">
                        <a14:foregroundMark x1="9333" y1="23846" x2="9778" y2="28333"/>
                        <a14:foregroundMark x1="8778" y1="32692" x2="10111" y2="38590"/>
                        <a14:foregroundMark x1="10222" y1="57436" x2="10333" y2="60769"/>
                        <a14:foregroundMark x1="18111" y1="58462" x2="26333" y2="58462"/>
                        <a14:foregroundMark x1="28556" y1="71282" x2="45111" y2="72436"/>
                        <a14:foregroundMark x1="42000" y1="76282" x2="41222" y2="81154"/>
                        <a14:foregroundMark x1="24778" y1="71923" x2="19111" y2="71026"/>
                        <a14:foregroundMark x1="57778" y1="71026" x2="61778" y2="72179"/>
                        <a14:foregroundMark x1="57889" y1="77308" x2="59667" y2="80256"/>
                        <a14:foregroundMark x1="52889" y1="69231" x2="50333" y2="70897"/>
                        <a14:foregroundMark x1="63222" y1="85385" x2="64889" y2="88590"/>
                        <a14:foregroundMark x1="64333" y1="90641" x2="54444" y2="90128"/>
                        <a14:foregroundMark x1="37333" y1="85385" x2="35778" y2="87436"/>
                        <a14:foregroundMark x1="41667" y1="58205" x2="45778" y2="58718"/>
                        <a14:foregroundMark x1="71889" y1="69872" x2="77222" y2="70769"/>
                        <a14:foregroundMark x1="90000" y1="61026" x2="89667" y2="64231"/>
                        <a14:foregroundMark x1="89556" y1="57436" x2="85667" y2="58718"/>
                        <a14:foregroundMark x1="83667" y1="60128" x2="73667" y2="57821"/>
                        <a14:foregroundMark x1="73667" y1="57821" x2="73556" y2="57692"/>
                        <a14:foregroundMark x1="69667" y1="57051" x2="55778" y2="57179"/>
                        <a14:foregroundMark x1="47556" y1="91538" x2="40444" y2="91282"/>
                        <a14:foregroundMark x1="50222" y1="64872" x2="49667" y2="65641"/>
                        <a14:backgroundMark x1="40556" y1="34231" x2="34889" y2="32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4" y="129788"/>
            <a:ext cx="635803" cy="10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4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668287-5DEF-530D-1633-C7E481221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31708" r="35502" b="9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61256F-001E-3FC8-9504-2762B5278511}"/>
              </a:ext>
            </a:extLst>
          </p:cNvPr>
          <p:cNvSpPr/>
          <p:nvPr/>
        </p:nvSpPr>
        <p:spPr>
          <a:xfrm>
            <a:off x="896702" y="129788"/>
            <a:ext cx="8005424" cy="13096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E1B696-AD67-4893-A15E-3FEB243BB970}"/>
              </a:ext>
            </a:extLst>
          </p:cNvPr>
          <p:cNvSpPr/>
          <p:nvPr/>
        </p:nvSpPr>
        <p:spPr>
          <a:xfrm>
            <a:off x="1338171" y="1439443"/>
            <a:ext cx="7917917" cy="1309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8782081F-A229-1F50-92E6-4D3D95531761}"/>
              </a:ext>
            </a:extLst>
          </p:cNvPr>
          <p:cNvSpPr/>
          <p:nvPr/>
        </p:nvSpPr>
        <p:spPr>
          <a:xfrm>
            <a:off x="1457140" y="2749099"/>
            <a:ext cx="7220811" cy="1278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3157C79-900B-0F7A-6EA4-267DDCB619ED}"/>
              </a:ext>
            </a:extLst>
          </p:cNvPr>
          <p:cNvSpPr/>
          <p:nvPr/>
        </p:nvSpPr>
        <p:spPr>
          <a:xfrm>
            <a:off x="1840598" y="4023361"/>
            <a:ext cx="5651583" cy="139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698B0F-EF31-BE61-70B1-1B403A9E4185}"/>
              </a:ext>
            </a:extLst>
          </p:cNvPr>
          <p:cNvSpPr/>
          <p:nvPr/>
        </p:nvSpPr>
        <p:spPr>
          <a:xfrm>
            <a:off x="1415845" y="1498436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6791ED-6B27-A703-5A98-141544E22D6D}"/>
              </a:ext>
            </a:extLst>
          </p:cNvPr>
          <p:cNvSpPr/>
          <p:nvPr/>
        </p:nvSpPr>
        <p:spPr>
          <a:xfrm>
            <a:off x="2577035" y="176981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C9E3F2-6582-647E-AB11-B45384EA21D8}"/>
              </a:ext>
            </a:extLst>
          </p:cNvPr>
          <p:cNvSpPr/>
          <p:nvPr/>
        </p:nvSpPr>
        <p:spPr>
          <a:xfrm>
            <a:off x="1813069" y="188780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625F3AF-63D5-1244-AECE-42D659FD831C}"/>
              </a:ext>
            </a:extLst>
          </p:cNvPr>
          <p:cNvSpPr/>
          <p:nvPr/>
        </p:nvSpPr>
        <p:spPr>
          <a:xfrm>
            <a:off x="978310" y="176981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A96F258-383B-18D6-3B58-C14C2BE63A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42962A2-861C-D01F-E243-97BB10C5F9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493DCB8-7D42-31C6-D08B-2038698F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316" y="2819891"/>
            <a:ext cx="1705966" cy="105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EB2B82F7-2AEC-52A5-3692-5E5092593BA3}"/>
              </a:ext>
            </a:extLst>
          </p:cNvPr>
          <p:cNvSpPr/>
          <p:nvPr/>
        </p:nvSpPr>
        <p:spPr>
          <a:xfrm>
            <a:off x="10352316" y="2819890"/>
            <a:ext cx="1705966" cy="1055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hlinkClick r:id="rId5" action="ppaction://hlinksldjump"/>
            <a:extLst>
              <a:ext uri="{FF2B5EF4-FFF2-40B4-BE49-F238E27FC236}">
                <a16:creationId xmlns:a16="http://schemas.microsoft.com/office/drawing/2014/main" id="{7C195705-AA14-D8D3-29DE-89F0E3159E6C}"/>
              </a:ext>
            </a:extLst>
          </p:cNvPr>
          <p:cNvSpPr/>
          <p:nvPr/>
        </p:nvSpPr>
        <p:spPr>
          <a:xfrm>
            <a:off x="3321050" y="188780"/>
            <a:ext cx="5499100" cy="112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hlinkClick r:id="rId5" action="ppaction://hlinksldjump"/>
            <a:extLst>
              <a:ext uri="{FF2B5EF4-FFF2-40B4-BE49-F238E27FC236}">
                <a16:creationId xmlns:a16="http://schemas.microsoft.com/office/drawing/2014/main" id="{218DEF11-EC83-A1CA-92E6-75D1C63B5881}"/>
              </a:ext>
            </a:extLst>
          </p:cNvPr>
          <p:cNvSpPr/>
          <p:nvPr/>
        </p:nvSpPr>
        <p:spPr>
          <a:xfrm>
            <a:off x="2228850" y="1522526"/>
            <a:ext cx="6877050" cy="112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hlinkClick r:id="rId5" action="ppaction://hlinksldjump"/>
            <a:extLst>
              <a:ext uri="{FF2B5EF4-FFF2-40B4-BE49-F238E27FC236}">
                <a16:creationId xmlns:a16="http://schemas.microsoft.com/office/drawing/2014/main" id="{36EE6E13-A8B5-98C8-8826-97A7BB835F95}"/>
              </a:ext>
            </a:extLst>
          </p:cNvPr>
          <p:cNvSpPr/>
          <p:nvPr/>
        </p:nvSpPr>
        <p:spPr>
          <a:xfrm>
            <a:off x="1609540" y="2819890"/>
            <a:ext cx="6982009" cy="112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hlinkClick r:id="rId5" action="ppaction://hlinksldjump"/>
            <a:extLst>
              <a:ext uri="{FF2B5EF4-FFF2-40B4-BE49-F238E27FC236}">
                <a16:creationId xmlns:a16="http://schemas.microsoft.com/office/drawing/2014/main" id="{AA31262F-75FA-B7A6-112B-8A0F86BF34C8}"/>
              </a:ext>
            </a:extLst>
          </p:cNvPr>
          <p:cNvSpPr/>
          <p:nvPr/>
        </p:nvSpPr>
        <p:spPr>
          <a:xfrm>
            <a:off x="1916839" y="4180184"/>
            <a:ext cx="5499100" cy="1120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2">
            <a:hlinkClick r:id="rId6" action="ppaction://hlinksldjump"/>
            <a:extLst>
              <a:ext uri="{FF2B5EF4-FFF2-40B4-BE49-F238E27FC236}">
                <a16:creationId xmlns:a16="http://schemas.microsoft.com/office/drawing/2014/main" id="{62734D4C-A15D-61C7-A351-2A9B23DB7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1538" l="8778" r="90000">
                        <a14:foregroundMark x1="9333" y1="23846" x2="9778" y2="28333"/>
                        <a14:foregroundMark x1="8778" y1="32692" x2="10111" y2="38590"/>
                        <a14:foregroundMark x1="10222" y1="57436" x2="10333" y2="60769"/>
                        <a14:foregroundMark x1="18111" y1="58462" x2="26333" y2="58462"/>
                        <a14:foregroundMark x1="28556" y1="71282" x2="45111" y2="72436"/>
                        <a14:foregroundMark x1="42000" y1="76282" x2="41222" y2="81154"/>
                        <a14:foregroundMark x1="24778" y1="71923" x2="19111" y2="71026"/>
                        <a14:foregroundMark x1="57778" y1="71026" x2="61778" y2="72179"/>
                        <a14:foregroundMark x1="57889" y1="77308" x2="59667" y2="80256"/>
                        <a14:foregroundMark x1="52889" y1="69231" x2="50333" y2="70897"/>
                        <a14:foregroundMark x1="63222" y1="85385" x2="64889" y2="88590"/>
                        <a14:foregroundMark x1="64333" y1="90641" x2="54444" y2="90128"/>
                        <a14:foregroundMark x1="37333" y1="85385" x2="35778" y2="87436"/>
                        <a14:foregroundMark x1="41667" y1="58205" x2="45778" y2="58718"/>
                        <a14:foregroundMark x1="71889" y1="69872" x2="77222" y2="70769"/>
                        <a14:foregroundMark x1="90000" y1="61026" x2="89667" y2="64231"/>
                        <a14:foregroundMark x1="89556" y1="57436" x2="85667" y2="58718"/>
                        <a14:foregroundMark x1="83667" y1="60128" x2="73667" y2="57821"/>
                        <a14:foregroundMark x1="73667" y1="57821" x2="73556" y2="57692"/>
                        <a14:foregroundMark x1="69667" y1="57051" x2="55778" y2="57179"/>
                        <a14:foregroundMark x1="47556" y1="91538" x2="40444" y2="91282"/>
                        <a14:foregroundMark x1="50222" y1="64872" x2="49667" y2="65641"/>
                        <a14:backgroundMark x1="40556" y1="34231" x2="34889" y2="32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4" y="129788"/>
            <a:ext cx="635803" cy="10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6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668287-5DEF-530D-1633-C7E481221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31708" r="35502" b="9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61256F-001E-3FC8-9504-2762B5278511}"/>
              </a:ext>
            </a:extLst>
          </p:cNvPr>
          <p:cNvSpPr/>
          <p:nvPr/>
        </p:nvSpPr>
        <p:spPr>
          <a:xfrm>
            <a:off x="896702" y="129788"/>
            <a:ext cx="8005424" cy="13096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E1B696-AD67-4893-A15E-3FEB243BB970}"/>
              </a:ext>
            </a:extLst>
          </p:cNvPr>
          <p:cNvSpPr/>
          <p:nvPr/>
        </p:nvSpPr>
        <p:spPr>
          <a:xfrm>
            <a:off x="1338171" y="1439443"/>
            <a:ext cx="7917917" cy="1309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8782081F-A229-1F50-92E6-4D3D95531761}"/>
              </a:ext>
            </a:extLst>
          </p:cNvPr>
          <p:cNvSpPr/>
          <p:nvPr/>
        </p:nvSpPr>
        <p:spPr>
          <a:xfrm>
            <a:off x="1457140" y="2749099"/>
            <a:ext cx="7220811" cy="1278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3157C79-900B-0F7A-6EA4-267DDCB619ED}"/>
              </a:ext>
            </a:extLst>
          </p:cNvPr>
          <p:cNvSpPr/>
          <p:nvPr/>
        </p:nvSpPr>
        <p:spPr>
          <a:xfrm>
            <a:off x="1840598" y="4023361"/>
            <a:ext cx="5651583" cy="139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29EA651-A2B4-AF97-E4F3-6B783045B657}"/>
              </a:ext>
            </a:extLst>
          </p:cNvPr>
          <p:cNvSpPr/>
          <p:nvPr/>
        </p:nvSpPr>
        <p:spPr>
          <a:xfrm>
            <a:off x="1457140" y="1510235"/>
            <a:ext cx="589936" cy="1073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EC52DF21-F8F1-5284-950C-44C7CFE2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727" y="2642669"/>
            <a:ext cx="2812474" cy="14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7AC9E67F-0AD9-97FC-558E-3EE7B68C6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538" l="8778" r="90000">
                        <a14:foregroundMark x1="9333" y1="23846" x2="9778" y2="28333"/>
                        <a14:foregroundMark x1="8778" y1="32692" x2="10111" y2="38590"/>
                        <a14:foregroundMark x1="10222" y1="57436" x2="10333" y2="60769"/>
                        <a14:foregroundMark x1="18111" y1="58462" x2="26333" y2="58462"/>
                        <a14:foregroundMark x1="28556" y1="71282" x2="45111" y2="72436"/>
                        <a14:foregroundMark x1="42000" y1="76282" x2="41222" y2="81154"/>
                        <a14:foregroundMark x1="24778" y1="71923" x2="19111" y2="71026"/>
                        <a14:foregroundMark x1="57778" y1="71026" x2="61778" y2="72179"/>
                        <a14:foregroundMark x1="57889" y1="77308" x2="59667" y2="80256"/>
                        <a14:foregroundMark x1="52889" y1="69231" x2="50333" y2="70897"/>
                        <a14:foregroundMark x1="63222" y1="85385" x2="64889" y2="88590"/>
                        <a14:foregroundMark x1="64333" y1="90641" x2="54444" y2="90128"/>
                        <a14:foregroundMark x1="37333" y1="85385" x2="35778" y2="87436"/>
                        <a14:foregroundMark x1="41667" y1="58205" x2="45778" y2="58718"/>
                        <a14:foregroundMark x1="71889" y1="69872" x2="77222" y2="70769"/>
                        <a14:foregroundMark x1="90000" y1="61026" x2="89667" y2="64231"/>
                        <a14:foregroundMark x1="89556" y1="57436" x2="85667" y2="58718"/>
                        <a14:foregroundMark x1="83667" y1="60128" x2="73667" y2="57821"/>
                        <a14:foregroundMark x1="73667" y1="57821" x2="73556" y2="57692"/>
                        <a14:foregroundMark x1="69667" y1="57051" x2="55778" y2="57179"/>
                        <a14:foregroundMark x1="47556" y1="91538" x2="40444" y2="91282"/>
                        <a14:foregroundMark x1="50222" y1="64872" x2="49667" y2="65641"/>
                        <a14:backgroundMark x1="40556" y1="34231" x2="34889" y2="32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4" y="129788"/>
            <a:ext cx="635803" cy="10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93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668287-5DEF-530D-1633-C7E481221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31708" r="35502" b="9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61256F-001E-3FC8-9504-2762B5278511}"/>
              </a:ext>
            </a:extLst>
          </p:cNvPr>
          <p:cNvSpPr/>
          <p:nvPr/>
        </p:nvSpPr>
        <p:spPr>
          <a:xfrm>
            <a:off x="896702" y="129788"/>
            <a:ext cx="8005424" cy="13096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E1B696-AD67-4893-A15E-3FEB243BB970}"/>
              </a:ext>
            </a:extLst>
          </p:cNvPr>
          <p:cNvSpPr/>
          <p:nvPr/>
        </p:nvSpPr>
        <p:spPr>
          <a:xfrm>
            <a:off x="1338171" y="1439443"/>
            <a:ext cx="7917917" cy="1309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8782081F-A229-1F50-92E6-4D3D95531761}"/>
              </a:ext>
            </a:extLst>
          </p:cNvPr>
          <p:cNvSpPr/>
          <p:nvPr/>
        </p:nvSpPr>
        <p:spPr>
          <a:xfrm>
            <a:off x="1457140" y="2749099"/>
            <a:ext cx="7220811" cy="1278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3157C79-900B-0F7A-6EA4-267DDCB619ED}"/>
              </a:ext>
            </a:extLst>
          </p:cNvPr>
          <p:cNvSpPr/>
          <p:nvPr/>
        </p:nvSpPr>
        <p:spPr>
          <a:xfrm>
            <a:off x="1840598" y="4023361"/>
            <a:ext cx="5651583" cy="139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698B0F-EF31-BE61-70B1-1B403A9E4185}"/>
              </a:ext>
            </a:extLst>
          </p:cNvPr>
          <p:cNvSpPr/>
          <p:nvPr/>
        </p:nvSpPr>
        <p:spPr>
          <a:xfrm>
            <a:off x="1415845" y="1498436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4B0F0A-C3D8-B100-E5E7-82CE27083BE5}"/>
              </a:ext>
            </a:extLst>
          </p:cNvPr>
          <p:cNvSpPr/>
          <p:nvPr/>
        </p:nvSpPr>
        <p:spPr>
          <a:xfrm>
            <a:off x="2595716" y="212376"/>
            <a:ext cx="654828" cy="1097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282AAB85-6B0C-FA40-334C-6BA620A7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727" y="2642669"/>
            <a:ext cx="2812474" cy="14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C929B6B5-A876-5E75-917F-DCCC0C96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538" l="8778" r="90000">
                        <a14:foregroundMark x1="9333" y1="23846" x2="9778" y2="28333"/>
                        <a14:foregroundMark x1="8778" y1="32692" x2="10111" y2="38590"/>
                        <a14:foregroundMark x1="10222" y1="57436" x2="10333" y2="60769"/>
                        <a14:foregroundMark x1="18111" y1="58462" x2="26333" y2="58462"/>
                        <a14:foregroundMark x1="28556" y1="71282" x2="45111" y2="72436"/>
                        <a14:foregroundMark x1="42000" y1="76282" x2="41222" y2="81154"/>
                        <a14:foregroundMark x1="24778" y1="71923" x2="19111" y2="71026"/>
                        <a14:foregroundMark x1="57778" y1="71026" x2="61778" y2="72179"/>
                        <a14:foregroundMark x1="57889" y1="77308" x2="59667" y2="80256"/>
                        <a14:foregroundMark x1="52889" y1="69231" x2="50333" y2="70897"/>
                        <a14:foregroundMark x1="63222" y1="85385" x2="64889" y2="88590"/>
                        <a14:foregroundMark x1="64333" y1="90641" x2="54444" y2="90128"/>
                        <a14:foregroundMark x1="37333" y1="85385" x2="35778" y2="87436"/>
                        <a14:foregroundMark x1="41667" y1="58205" x2="45778" y2="58718"/>
                        <a14:foregroundMark x1="71889" y1="69872" x2="77222" y2="70769"/>
                        <a14:foregroundMark x1="90000" y1="61026" x2="89667" y2="64231"/>
                        <a14:foregroundMark x1="89556" y1="57436" x2="85667" y2="58718"/>
                        <a14:foregroundMark x1="83667" y1="60128" x2="73667" y2="57821"/>
                        <a14:foregroundMark x1="73667" y1="57821" x2="73556" y2="57692"/>
                        <a14:foregroundMark x1="69667" y1="57051" x2="55778" y2="57179"/>
                        <a14:foregroundMark x1="47556" y1="91538" x2="40444" y2="91282"/>
                        <a14:foregroundMark x1="50222" y1="64872" x2="49667" y2="65641"/>
                        <a14:backgroundMark x1="40556" y1="34231" x2="34889" y2="32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4" y="129788"/>
            <a:ext cx="635803" cy="10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45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668287-5DEF-530D-1633-C7E481221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31708" r="35502" b="9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61256F-001E-3FC8-9504-2762B5278511}"/>
              </a:ext>
            </a:extLst>
          </p:cNvPr>
          <p:cNvSpPr/>
          <p:nvPr/>
        </p:nvSpPr>
        <p:spPr>
          <a:xfrm>
            <a:off x="896702" y="129788"/>
            <a:ext cx="8005424" cy="13096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E1B696-AD67-4893-A15E-3FEB243BB970}"/>
              </a:ext>
            </a:extLst>
          </p:cNvPr>
          <p:cNvSpPr/>
          <p:nvPr/>
        </p:nvSpPr>
        <p:spPr>
          <a:xfrm>
            <a:off x="1338171" y="1439443"/>
            <a:ext cx="7917917" cy="1309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8782081F-A229-1F50-92E6-4D3D95531761}"/>
              </a:ext>
            </a:extLst>
          </p:cNvPr>
          <p:cNvSpPr/>
          <p:nvPr/>
        </p:nvSpPr>
        <p:spPr>
          <a:xfrm>
            <a:off x="1457140" y="2749099"/>
            <a:ext cx="7220811" cy="1278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3157C79-900B-0F7A-6EA4-267DDCB619ED}"/>
              </a:ext>
            </a:extLst>
          </p:cNvPr>
          <p:cNvSpPr/>
          <p:nvPr/>
        </p:nvSpPr>
        <p:spPr>
          <a:xfrm>
            <a:off x="1840598" y="4023361"/>
            <a:ext cx="5651583" cy="139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698B0F-EF31-BE61-70B1-1B403A9E4185}"/>
              </a:ext>
            </a:extLst>
          </p:cNvPr>
          <p:cNvSpPr/>
          <p:nvPr/>
        </p:nvSpPr>
        <p:spPr>
          <a:xfrm>
            <a:off x="1415845" y="1498436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303EB11-B65A-5F54-B99B-B137601D6C27}"/>
              </a:ext>
            </a:extLst>
          </p:cNvPr>
          <p:cNvSpPr/>
          <p:nvPr/>
        </p:nvSpPr>
        <p:spPr>
          <a:xfrm>
            <a:off x="2588833" y="176981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C60D978-3FAA-71B4-EFB1-6BA61C9B2117}"/>
              </a:ext>
            </a:extLst>
          </p:cNvPr>
          <p:cNvSpPr/>
          <p:nvPr/>
        </p:nvSpPr>
        <p:spPr>
          <a:xfrm>
            <a:off x="1778655" y="227126"/>
            <a:ext cx="631231" cy="985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B95C7963-D8E5-0644-ED9E-C760526F5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727" y="2642669"/>
            <a:ext cx="2812474" cy="14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3A382BB2-7354-A842-8B0A-774E9EEC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538" l="8778" r="90000">
                        <a14:foregroundMark x1="9333" y1="23846" x2="9778" y2="28333"/>
                        <a14:foregroundMark x1="8778" y1="32692" x2="10111" y2="38590"/>
                        <a14:foregroundMark x1="10222" y1="57436" x2="10333" y2="60769"/>
                        <a14:foregroundMark x1="18111" y1="58462" x2="26333" y2="58462"/>
                        <a14:foregroundMark x1="28556" y1="71282" x2="45111" y2="72436"/>
                        <a14:foregroundMark x1="42000" y1="76282" x2="41222" y2="81154"/>
                        <a14:foregroundMark x1="24778" y1="71923" x2="19111" y2="71026"/>
                        <a14:foregroundMark x1="57778" y1="71026" x2="61778" y2="72179"/>
                        <a14:foregroundMark x1="57889" y1="77308" x2="59667" y2="80256"/>
                        <a14:foregroundMark x1="52889" y1="69231" x2="50333" y2="70897"/>
                        <a14:foregroundMark x1="63222" y1="85385" x2="64889" y2="88590"/>
                        <a14:foregroundMark x1="64333" y1="90641" x2="54444" y2="90128"/>
                        <a14:foregroundMark x1="37333" y1="85385" x2="35778" y2="87436"/>
                        <a14:foregroundMark x1="41667" y1="58205" x2="45778" y2="58718"/>
                        <a14:foregroundMark x1="71889" y1="69872" x2="77222" y2="70769"/>
                        <a14:foregroundMark x1="90000" y1="61026" x2="89667" y2="64231"/>
                        <a14:foregroundMark x1="89556" y1="57436" x2="85667" y2="58718"/>
                        <a14:foregroundMark x1="83667" y1="60128" x2="73667" y2="57821"/>
                        <a14:foregroundMark x1="73667" y1="57821" x2="73556" y2="57692"/>
                        <a14:foregroundMark x1="69667" y1="57051" x2="55778" y2="57179"/>
                        <a14:foregroundMark x1="47556" y1="91538" x2="40444" y2="91282"/>
                        <a14:foregroundMark x1="50222" y1="64872" x2="49667" y2="65641"/>
                        <a14:backgroundMark x1="40556" y1="34231" x2="34889" y2="32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4" y="129788"/>
            <a:ext cx="635803" cy="10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93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668287-5DEF-530D-1633-C7E481221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31708" r="35502" b="9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61256F-001E-3FC8-9504-2762B5278511}"/>
              </a:ext>
            </a:extLst>
          </p:cNvPr>
          <p:cNvSpPr/>
          <p:nvPr/>
        </p:nvSpPr>
        <p:spPr>
          <a:xfrm>
            <a:off x="896702" y="129788"/>
            <a:ext cx="8005424" cy="13096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E1B696-AD67-4893-A15E-3FEB243BB970}"/>
              </a:ext>
            </a:extLst>
          </p:cNvPr>
          <p:cNvSpPr/>
          <p:nvPr/>
        </p:nvSpPr>
        <p:spPr>
          <a:xfrm>
            <a:off x="1338171" y="1439443"/>
            <a:ext cx="7917917" cy="1309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8782081F-A229-1F50-92E6-4D3D95531761}"/>
              </a:ext>
            </a:extLst>
          </p:cNvPr>
          <p:cNvSpPr/>
          <p:nvPr/>
        </p:nvSpPr>
        <p:spPr>
          <a:xfrm>
            <a:off x="1457140" y="2749099"/>
            <a:ext cx="7220811" cy="1278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3157C79-900B-0F7A-6EA4-267DDCB619ED}"/>
              </a:ext>
            </a:extLst>
          </p:cNvPr>
          <p:cNvSpPr/>
          <p:nvPr/>
        </p:nvSpPr>
        <p:spPr>
          <a:xfrm>
            <a:off x="1840598" y="4023361"/>
            <a:ext cx="5651583" cy="139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698B0F-EF31-BE61-70B1-1B403A9E4185}"/>
              </a:ext>
            </a:extLst>
          </p:cNvPr>
          <p:cNvSpPr/>
          <p:nvPr/>
        </p:nvSpPr>
        <p:spPr>
          <a:xfrm>
            <a:off x="1415845" y="1498436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7B18DA0-DBA6-6775-0B4D-B02A10D5CC84}"/>
              </a:ext>
            </a:extLst>
          </p:cNvPr>
          <p:cNvSpPr/>
          <p:nvPr/>
        </p:nvSpPr>
        <p:spPr>
          <a:xfrm>
            <a:off x="2582934" y="176981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3D69073-9876-E1F0-27DF-44A55C9945FF}"/>
              </a:ext>
            </a:extLst>
          </p:cNvPr>
          <p:cNvSpPr/>
          <p:nvPr/>
        </p:nvSpPr>
        <p:spPr>
          <a:xfrm>
            <a:off x="1817985" y="176981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13BA87-208F-B901-AA00-A11D521298A8}"/>
              </a:ext>
            </a:extLst>
          </p:cNvPr>
          <p:cNvSpPr/>
          <p:nvPr/>
        </p:nvSpPr>
        <p:spPr>
          <a:xfrm>
            <a:off x="1032387" y="230075"/>
            <a:ext cx="548640" cy="985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14">
            <a:hlinkClick r:id="rId3" action="ppaction://hlinksldjump"/>
            <a:extLst>
              <a:ext uri="{FF2B5EF4-FFF2-40B4-BE49-F238E27FC236}">
                <a16:creationId xmlns:a16="http://schemas.microsoft.com/office/drawing/2014/main" id="{54B87BCC-8722-6476-DCDF-05FDEC153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727" y="2642669"/>
            <a:ext cx="2812474" cy="14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4697FD2C-B89B-6A51-971A-1584886A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538" l="8778" r="90000">
                        <a14:foregroundMark x1="9333" y1="23846" x2="9778" y2="28333"/>
                        <a14:foregroundMark x1="8778" y1="32692" x2="10111" y2="38590"/>
                        <a14:foregroundMark x1="10222" y1="57436" x2="10333" y2="60769"/>
                        <a14:foregroundMark x1="18111" y1="58462" x2="26333" y2="58462"/>
                        <a14:foregroundMark x1="28556" y1="71282" x2="45111" y2="72436"/>
                        <a14:foregroundMark x1="42000" y1="76282" x2="41222" y2="81154"/>
                        <a14:foregroundMark x1="24778" y1="71923" x2="19111" y2="71026"/>
                        <a14:foregroundMark x1="57778" y1="71026" x2="61778" y2="72179"/>
                        <a14:foregroundMark x1="57889" y1="77308" x2="59667" y2="80256"/>
                        <a14:foregroundMark x1="52889" y1="69231" x2="50333" y2="70897"/>
                        <a14:foregroundMark x1="63222" y1="85385" x2="64889" y2="88590"/>
                        <a14:foregroundMark x1="64333" y1="90641" x2="54444" y2="90128"/>
                        <a14:foregroundMark x1="37333" y1="85385" x2="35778" y2="87436"/>
                        <a14:foregroundMark x1="41667" y1="58205" x2="45778" y2="58718"/>
                        <a14:foregroundMark x1="71889" y1="69872" x2="77222" y2="70769"/>
                        <a14:foregroundMark x1="90000" y1="61026" x2="89667" y2="64231"/>
                        <a14:foregroundMark x1="89556" y1="57436" x2="85667" y2="58718"/>
                        <a14:foregroundMark x1="83667" y1="60128" x2="73667" y2="57821"/>
                        <a14:foregroundMark x1="73667" y1="57821" x2="73556" y2="57692"/>
                        <a14:foregroundMark x1="69667" y1="57051" x2="55778" y2="57179"/>
                        <a14:foregroundMark x1="47556" y1="91538" x2="40444" y2="91282"/>
                        <a14:foregroundMark x1="50222" y1="64872" x2="49667" y2="65641"/>
                        <a14:backgroundMark x1="40556" y1="34231" x2="34889" y2="32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4" y="129788"/>
            <a:ext cx="635803" cy="10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668287-5DEF-530D-1633-C7E481221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31708" r="35502" b="9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61256F-001E-3FC8-9504-2762B5278511}"/>
              </a:ext>
            </a:extLst>
          </p:cNvPr>
          <p:cNvSpPr/>
          <p:nvPr/>
        </p:nvSpPr>
        <p:spPr>
          <a:xfrm>
            <a:off x="896702" y="129788"/>
            <a:ext cx="8005424" cy="13096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E1B696-AD67-4893-A15E-3FEB243BB970}"/>
              </a:ext>
            </a:extLst>
          </p:cNvPr>
          <p:cNvSpPr/>
          <p:nvPr/>
        </p:nvSpPr>
        <p:spPr>
          <a:xfrm>
            <a:off x="1338171" y="1439443"/>
            <a:ext cx="7917917" cy="1309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8782081F-A229-1F50-92E6-4D3D95531761}"/>
              </a:ext>
            </a:extLst>
          </p:cNvPr>
          <p:cNvSpPr/>
          <p:nvPr/>
        </p:nvSpPr>
        <p:spPr>
          <a:xfrm>
            <a:off x="1457140" y="2749099"/>
            <a:ext cx="7220811" cy="1278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3157C79-900B-0F7A-6EA4-267DDCB619ED}"/>
              </a:ext>
            </a:extLst>
          </p:cNvPr>
          <p:cNvSpPr/>
          <p:nvPr/>
        </p:nvSpPr>
        <p:spPr>
          <a:xfrm>
            <a:off x="1840598" y="4023361"/>
            <a:ext cx="5651583" cy="13951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698B0F-EF31-BE61-70B1-1B403A9E4185}"/>
              </a:ext>
            </a:extLst>
          </p:cNvPr>
          <p:cNvSpPr/>
          <p:nvPr/>
        </p:nvSpPr>
        <p:spPr>
          <a:xfrm>
            <a:off x="1415845" y="1498436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6791ED-6B27-A703-5A98-141544E22D6D}"/>
              </a:ext>
            </a:extLst>
          </p:cNvPr>
          <p:cNvSpPr/>
          <p:nvPr/>
        </p:nvSpPr>
        <p:spPr>
          <a:xfrm>
            <a:off x="2577035" y="176981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C9E3F2-6582-647E-AB11-B45384EA21D8}"/>
              </a:ext>
            </a:extLst>
          </p:cNvPr>
          <p:cNvSpPr/>
          <p:nvPr/>
        </p:nvSpPr>
        <p:spPr>
          <a:xfrm>
            <a:off x="1813069" y="188780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625F3AF-63D5-1244-AECE-42D659FD831C}"/>
              </a:ext>
            </a:extLst>
          </p:cNvPr>
          <p:cNvSpPr/>
          <p:nvPr/>
        </p:nvSpPr>
        <p:spPr>
          <a:xfrm>
            <a:off x="978310" y="176981"/>
            <a:ext cx="631231" cy="1085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A96F258-383B-18D6-3B58-C14C2BE63A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42962A2-861C-D01F-E243-97BB10C5F9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493DCB8-7D42-31C6-D08B-2038698F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316" y="2819891"/>
            <a:ext cx="1705966" cy="105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2B82F7-2AEC-52A5-3692-5E5092593BA3}"/>
              </a:ext>
            </a:extLst>
          </p:cNvPr>
          <p:cNvSpPr/>
          <p:nvPr/>
        </p:nvSpPr>
        <p:spPr>
          <a:xfrm>
            <a:off x="10352316" y="2819890"/>
            <a:ext cx="1705966" cy="1055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>
            <a:hlinkClick r:id="rId4" action="ppaction://hlinksldjump"/>
            <a:extLst>
              <a:ext uri="{FF2B5EF4-FFF2-40B4-BE49-F238E27FC236}">
                <a16:creationId xmlns:a16="http://schemas.microsoft.com/office/drawing/2014/main" id="{B67647E6-A132-086D-6DBD-17C06E9F6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727" y="2642669"/>
            <a:ext cx="2812474" cy="14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hlinkClick r:id="rId6" action="ppaction://hlinksldjump"/>
            <a:extLst>
              <a:ext uri="{FF2B5EF4-FFF2-40B4-BE49-F238E27FC236}">
                <a16:creationId xmlns:a16="http://schemas.microsoft.com/office/drawing/2014/main" id="{D2C7955F-494B-D46E-445D-0F017C28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1538" l="8778" r="90000">
                        <a14:foregroundMark x1="9333" y1="23846" x2="9778" y2="28333"/>
                        <a14:foregroundMark x1="8778" y1="32692" x2="10111" y2="38590"/>
                        <a14:foregroundMark x1="10222" y1="57436" x2="10333" y2="60769"/>
                        <a14:foregroundMark x1="18111" y1="58462" x2="26333" y2="58462"/>
                        <a14:foregroundMark x1="28556" y1="71282" x2="45111" y2="72436"/>
                        <a14:foregroundMark x1="42000" y1="76282" x2="41222" y2="81154"/>
                        <a14:foregroundMark x1="24778" y1="71923" x2="19111" y2="71026"/>
                        <a14:foregroundMark x1="57778" y1="71026" x2="61778" y2="72179"/>
                        <a14:foregroundMark x1="57889" y1="77308" x2="59667" y2="80256"/>
                        <a14:foregroundMark x1="52889" y1="69231" x2="50333" y2="70897"/>
                        <a14:foregroundMark x1="63222" y1="85385" x2="64889" y2="88590"/>
                        <a14:foregroundMark x1="64333" y1="90641" x2="54444" y2="90128"/>
                        <a14:foregroundMark x1="37333" y1="85385" x2="35778" y2="87436"/>
                        <a14:foregroundMark x1="41667" y1="58205" x2="45778" y2="58718"/>
                        <a14:foregroundMark x1="71889" y1="69872" x2="77222" y2="70769"/>
                        <a14:foregroundMark x1="90000" y1="61026" x2="89667" y2="64231"/>
                        <a14:foregroundMark x1="89556" y1="57436" x2="85667" y2="58718"/>
                        <a14:foregroundMark x1="83667" y1="60128" x2="73667" y2="57821"/>
                        <a14:foregroundMark x1="73667" y1="57821" x2="73556" y2="57692"/>
                        <a14:foregroundMark x1="69667" y1="57051" x2="55778" y2="57179"/>
                        <a14:foregroundMark x1="47556" y1="91538" x2="40444" y2="91282"/>
                        <a14:foregroundMark x1="50222" y1="64872" x2="49667" y2="65641"/>
                        <a14:backgroundMark x1="40556" y1="34231" x2="34889" y2="32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4" y="129788"/>
            <a:ext cx="635803" cy="10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5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Небо без облаков (57 фото)">
            <a:extLst>
              <a:ext uri="{FF2B5EF4-FFF2-40B4-BE49-F238E27FC236}">
                <a16:creationId xmlns:a16="http://schemas.microsoft.com/office/drawing/2014/main" id="{A7A496BA-867B-406D-009D-E15C5582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51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Рулонный Газон в Сочи | 195 руб. | Газоны Сочи">
            <a:extLst>
              <a:ext uri="{FF2B5EF4-FFF2-40B4-BE49-F238E27FC236}">
                <a16:creationId xmlns:a16="http://schemas.microsoft.com/office/drawing/2014/main" id="{D3E81654-60A5-14A8-02B5-4E8F4330D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15208"/>
            <a:ext cx="12191999" cy="175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Дом PNG | Дом, Для дома, Идеи хранения">
            <a:extLst>
              <a:ext uri="{FF2B5EF4-FFF2-40B4-BE49-F238E27FC236}">
                <a16:creationId xmlns:a16="http://schemas.microsoft.com/office/drawing/2014/main" id="{0EBF7F00-BC4C-2100-A817-B226DFAD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3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Куст на прозрачном фоне - фото и картинки abrakadabra.fun">
            <a:hlinkClick r:id="rId5" action="ppaction://hlinksldjump"/>
            <a:extLst>
              <a:ext uri="{FF2B5EF4-FFF2-40B4-BE49-F238E27FC236}">
                <a16:creationId xmlns:a16="http://schemas.microsoft.com/office/drawing/2014/main" id="{49B6A7D0-5CAA-CD9A-1D94-9240380E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88" b="97366" l="1660" r="97362">
                        <a14:foregroundMark x1="9654" y1="66887" x2="6851" y2="88683"/>
                        <a14:foregroundMark x1="14340" y1="30439" x2="9759" y2="66068"/>
                        <a14:foregroundMark x1="17114" y1="76759" x2="25787" y2="66683"/>
                        <a14:foregroundMark x1="6851" y1="88683" x2="16098" y2="77939"/>
                        <a14:foregroundMark x1="20723" y1="54732" x2="18468" y2="51463"/>
                        <a14:foregroundMark x1="10616" y1="67424" x2="11532" y2="79463"/>
                        <a14:foregroundMark x1="7362" y1="24634" x2="10547" y2="66523"/>
                        <a14:foregroundMark x1="7035" y1="59801" x2="1702" y2="36488"/>
                        <a14:foregroundMark x1="8702" y1="67091" x2="7218" y2="60602"/>
                        <a14:foregroundMark x1="11532" y1="79463" x2="8836" y2="67675"/>
                        <a14:foregroundMark x1="1702" y1="36488" x2="10468" y2="25805"/>
                        <a14:foregroundMark x1="11404" y1="48000" x2="6596" y2="55707"/>
                        <a14:foregroundMark x1="21915" y1="75366" x2="51957" y2="97512"/>
                        <a14:foregroundMark x1="51957" y1="97512" x2="79489" y2="98390"/>
                        <a14:foregroundMark x1="79489" y1="98390" x2="91635" y2="67741"/>
                        <a14:foregroundMark x1="84288" y1="62963" x2="62851" y2="58390"/>
                        <a14:foregroundMark x1="92809" y1="64780" x2="85936" y2="63314"/>
                        <a14:foregroundMark x1="62851" y1="58390" x2="27787" y2="67854"/>
                        <a14:foregroundMark x1="27787" y1="67854" x2="19787" y2="80780"/>
                        <a14:foregroundMark x1="26085" y1="79805" x2="58043" y2="97366"/>
                        <a14:foregroundMark x1="58043" y1="97366" x2="13830" y2="78244"/>
                        <a14:foregroundMark x1="13830" y1="78244" x2="13106" y2="82488"/>
                        <a14:foregroundMark x1="85843" y1="63018" x2="99106" y2="60146"/>
                        <a14:foregroundMark x1="71617" y1="66098" x2="84403" y2="63329"/>
                        <a14:foregroundMark x1="99106" y1="60146" x2="85447" y2="16537"/>
                        <a14:foregroundMark x1="85447" y1="16537" x2="53277" y2="3951"/>
                        <a14:foregroundMark x1="53277" y1="3951" x2="24511" y2="6488"/>
                        <a14:foregroundMark x1="28511" y1="13287" x2="63106" y2="72098"/>
                        <a14:foregroundMark x1="24511" y1="6488" x2="28390" y2="13082"/>
                        <a14:foregroundMark x1="63106" y1="72098" x2="81362" y2="72293"/>
                        <a14:foregroundMark x1="90553" y1="52439" x2="88000" y2="59561"/>
                        <a14:foregroundMark x1="97362" y1="52780" x2="94553" y2="49317"/>
                        <a14:foregroundMark x1="31404" y1="90000" x2="35830" y2="90195"/>
                        <a14:foregroundMark x1="25660" y1="26195" x2="26596" y2="25805"/>
                        <a14:foregroundMark x1="26962" y1="14543" x2="27404" y2="10390"/>
                        <a14:foregroundMark x1="26340" y1="20390" x2="26946" y2="14695"/>
                        <a14:foregroundMark x1="20723" y1="12488" x2="11787" y2="19463"/>
                        <a14:foregroundMark x1="15670" y1="27970" x2="14596" y2="35854"/>
                        <a14:foregroundMark x1="16723" y1="20244" x2="15840" y2="26726"/>
                        <a14:foregroundMark x1="15787" y1="35463" x2="20340" y2="40293"/>
                        <a14:foregroundMark x1="20043" y1="21171" x2="11787" y2="28488"/>
                        <a14:foregroundMark x1="16468" y1="23317" x2="16176" y2="26365"/>
                        <a14:foregroundMark x1="15204" y1="27532" x2="13404" y2="31610"/>
                        <a14:foregroundMark x1="16979" y1="23512" x2="15309" y2="27295"/>
                        <a14:foregroundMark x1="12170" y1="33122" x2="17532" y2="37366"/>
                        <a14:foregroundMark x1="17532" y1="26390" x2="19660" y2="31220"/>
                        <a14:foregroundMark x1="19532" y1="27171" x2="21915" y2="28488"/>
                        <a14:foregroundMark x1="21149" y1="27951" x2="19404" y2="27951"/>
                        <a14:foregroundMark x1="87489" y1="30244" x2="87489" y2="30244"/>
                        <a14:backgroundMark x1="19856" y1="26464" x2="20851" y2="24293"/>
                        <a14:backgroundMark x1="19787" y1="26585" x2="19532" y2="28683"/>
                        <a14:backgroundMark x1="7617" y1="68244" x2="7277" y2="70049"/>
                        <a14:backgroundMark x1="7745" y1="66976" x2="7745" y2="69073"/>
                        <a14:backgroundMark x1="8766" y1="66976" x2="9872" y2="66976"/>
                        <a14:backgroundMark x1="12000" y1="66488" x2="12426" y2="66146"/>
                        <a14:backgroundMark x1="12681" y1="66000" x2="10298" y2="66976"/>
                        <a14:backgroundMark x1="10766" y1="66976" x2="9532" y2="66634"/>
                        <a14:backgroundMark x1="13319" y1="69366" x2="15362" y2="70829"/>
                        <a14:backgroundMark x1="15447" y1="75805" x2="17021" y2="77902"/>
                        <a14:backgroundMark x1="12553" y1="75171" x2="12426" y2="77415"/>
                        <a14:backgroundMark x1="12340" y1="78390" x2="11191" y2="77902"/>
                        <a14:backgroundMark x1="21404" y1="84537" x2="24085" y2="83707"/>
                        <a14:backgroundMark x1="58383" y1="15463" x2="59191" y2="14146"/>
                        <a14:backgroundMark x1="52468" y1="15951" x2="50340" y2="17854"/>
                        <a14:backgroundMark x1="52596" y1="13512" x2="52043" y2="15610"/>
                        <a14:backgroundMark x1="48213" y1="13220" x2="49234" y2="14341"/>
                        <a14:backgroundMark x1="43064" y1="14341" x2="41872" y2="16732"/>
                        <a14:backgroundMark x1="38383" y1="15756" x2="34809" y2="15317"/>
                        <a14:backgroundMark x1="28638" y1="14146" x2="27319" y2="15122"/>
                        <a14:backgroundMark x1="30128" y1="17707" x2="29872" y2="19171"/>
                        <a14:backgroundMark x1="17021" y1="26585" x2="15702" y2="28000"/>
                        <a14:backgroundMark x1="26851" y1="15122" x2="28426" y2="13512"/>
                        <a14:backgroundMark x1="42766" y1="18195" x2="44298" y2="18049"/>
                        <a14:backgroundMark x1="46894" y1="17366" x2="46085" y2="19463"/>
                        <a14:backgroundMark x1="50255" y1="11268" x2="50894" y2="12878"/>
                        <a14:backgroundMark x1="83234" y1="31220" x2="85915" y2="29951"/>
                        <a14:backgroundMark x1="73957" y1="16927" x2="75830" y2="19171"/>
                        <a14:backgroundMark x1="88255" y1="42683" x2="89277" y2="45415"/>
                        <a14:backgroundMark x1="86936" y1="31415" x2="87021" y2="34146"/>
                        <a14:backgroundMark x1="79319" y1="33659" x2="79106" y2="34634"/>
                        <a14:backgroundMark x1="74936" y1="43317" x2="74936" y2="43317"/>
                        <a14:backgroundMark x1="75277" y1="28829" x2="75064" y2="29463"/>
                        <a14:backgroundMark x1="60085" y1="23366" x2="60085" y2="23366"/>
                        <a14:backgroundMark x1="51787" y1="48780" x2="52596" y2="47317"/>
                        <a14:backgroundMark x1="60851" y1="21561" x2="59617" y2="24976"/>
                        <a14:backgroundMark x1="41064" y1="22683" x2="40511" y2="26098"/>
                        <a14:backgroundMark x1="34936" y1="55366" x2="34255" y2="57610"/>
                        <a14:backgroundMark x1="67234" y1="80000" x2="68894" y2="81463"/>
                        <a14:backgroundMark x1="84894" y1="62439" x2="85702" y2="65024"/>
                        <a14:backgroundMark x1="91277" y1="65512" x2="91957" y2="67610"/>
                        <a14:backgroundMark x1="84213" y1="72927" x2="84340" y2="73415"/>
                        <a14:backgroundMark x1="80085" y1="75024" x2="80766" y2="76000"/>
                        <a14:backgroundMark x1="81106" y1="78878" x2="80979" y2="78244"/>
                        <a14:backgroundMark x1="91957" y1="66634" x2="92170" y2="65854"/>
                        <a14:backgroundMark x1="6979" y1="59902" x2="8638" y2="59902"/>
                        <a14:backgroundMark x1="4723" y1="66488" x2="5404" y2="67951"/>
                        <a14:backgroundMark x1="5745" y1="37512" x2="6383" y2="38976"/>
                        <a14:backgroundMark x1="4596" y1="40878" x2="5745" y2="41220"/>
                        <a14:backgroundMark x1="6298" y1="59220" x2="7404" y2="59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9" y="4924425"/>
            <a:ext cx="2129451" cy="14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вал 1">
            <a:hlinkClick r:id="rId8" action="ppaction://hlinksldjump"/>
            <a:extLst>
              <a:ext uri="{FF2B5EF4-FFF2-40B4-BE49-F238E27FC236}">
                <a16:creationId xmlns:a16="http://schemas.microsoft.com/office/drawing/2014/main" id="{77F1F590-A3E3-7DFD-960B-0E06CAEB76CC}"/>
              </a:ext>
            </a:extLst>
          </p:cNvPr>
          <p:cNvSpPr/>
          <p:nvPr/>
        </p:nvSpPr>
        <p:spPr>
          <a:xfrm>
            <a:off x="6259215" y="3999764"/>
            <a:ext cx="442452" cy="15794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81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AEACCDB-C5CF-628B-B08D-0E909D3E4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F3EEC50-8604-E31D-94E4-8A62C36C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199" l="1163" r="96512">
                        <a14:foregroundMark x1="32791" y1="14035" x2="32791" y2="14035"/>
                        <a14:foregroundMark x1="33488" y1="12865" x2="31395" y2="18129"/>
                        <a14:foregroundMark x1="40698" y1="9942" x2="33256" y2="14327"/>
                        <a14:foregroundMark x1="63256" y1="11696" x2="48372" y2="11111"/>
                        <a14:foregroundMark x1="72791" y1="13450" x2="52791" y2="11111"/>
                        <a14:foregroundMark x1="51163" y1="6725" x2="36512" y2="5848"/>
                        <a14:foregroundMark x1="44419" y1="6433" x2="25581" y2="7895"/>
                        <a14:foregroundMark x1="25581" y1="7895" x2="23023" y2="9064"/>
                        <a14:foregroundMark x1="27674" y1="21930" x2="16047" y2="23684"/>
                        <a14:foregroundMark x1="38372" y1="25439" x2="21628" y2="23684"/>
                        <a14:foregroundMark x1="35581" y1="20760" x2="20465" y2="21053"/>
                        <a14:foregroundMark x1="36512" y1="19298" x2="66047" y2="23684"/>
                        <a14:foregroundMark x1="66047" y1="23684" x2="69070" y2="25731"/>
                        <a14:foregroundMark x1="67907" y1="24561" x2="58837" y2="40058"/>
                        <a14:foregroundMark x1="58837" y1="40058" x2="60233" y2="40058"/>
                        <a14:foregroundMark x1="81395" y1="26316" x2="66744" y2="30702"/>
                        <a14:foregroundMark x1="66744" y1="30702" x2="73953" y2="42982"/>
                        <a14:foregroundMark x1="73953" y1="42982" x2="56977" y2="30409"/>
                        <a14:foregroundMark x1="56977" y1="30409" x2="32326" y2="34503"/>
                        <a14:foregroundMark x1="90465" y1="14912" x2="96512" y2="42690"/>
                        <a14:foregroundMark x1="96512" y1="42690" x2="96279" y2="43275"/>
                        <a14:foregroundMark x1="91395" y1="34795" x2="88605" y2="50000"/>
                        <a14:foregroundMark x1="88605" y1="50000" x2="78837" y2="70175"/>
                        <a14:foregroundMark x1="78837" y1="70175" x2="77674" y2="71345"/>
                        <a14:foregroundMark x1="37209" y1="40643" x2="26977" y2="31871"/>
                        <a14:foregroundMark x1="26977" y1="31871" x2="10930" y2="29240"/>
                        <a14:foregroundMark x1="10930" y1="29240" x2="10465" y2="29240"/>
                        <a14:foregroundMark x1="9535" y1="18421" x2="6977" y2="19298"/>
                        <a14:foregroundMark x1="11860" y1="16374" x2="11860" y2="38596"/>
                        <a14:foregroundMark x1="11860" y1="38596" x2="13256" y2="42105"/>
                        <a14:foregroundMark x1="55116" y1="94737" x2="47907" y2="96199"/>
                        <a14:foregroundMark x1="24419" y1="86257" x2="10233" y2="86550"/>
                        <a14:foregroundMark x1="10233" y1="85088" x2="1163" y2="83918"/>
                        <a14:foregroundMark x1="8372" y1="80702" x2="10000" y2="76316"/>
                        <a14:foregroundMark x1="84419" y1="76023" x2="89302" y2="73099"/>
                        <a14:backgroundMark x1="31395" y1="0" x2="39767" y2="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03" y="2622508"/>
            <a:ext cx="1294871" cy="102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hlinkClick r:id="rId5" action="ppaction://hlinksldjump"/>
            <a:extLst>
              <a:ext uri="{FF2B5EF4-FFF2-40B4-BE49-F238E27FC236}">
                <a16:creationId xmlns:a16="http://schemas.microsoft.com/office/drawing/2014/main" id="{19153F97-1F26-4433-4A79-217312B58C6D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3F637-EE8D-BD25-9D80-FF723EFDCE43}"/>
              </a:ext>
            </a:extLst>
          </p:cNvPr>
          <p:cNvSpPr txBox="1"/>
          <p:nvPr/>
        </p:nvSpPr>
        <p:spPr>
          <a:xfrm>
            <a:off x="5400897" y="3610405"/>
            <a:ext cx="137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программа</a:t>
            </a:r>
          </a:p>
          <a:p>
            <a:pPr algn="ctr"/>
            <a:r>
              <a:rPr lang="ru-RU" sz="1400" dirty="0"/>
              <a:t>для принтера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6CB527-E11C-4C4D-E3E9-77FDC1349F99}"/>
              </a:ext>
            </a:extLst>
          </p:cNvPr>
          <p:cNvSpPr/>
          <p:nvPr/>
        </p:nvSpPr>
        <p:spPr>
          <a:xfrm>
            <a:off x="5232728" y="2371541"/>
            <a:ext cx="1787504" cy="1905491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hlinkClick r:id="rId6" action="ppaction://hlinksldjump"/>
            <a:extLst>
              <a:ext uri="{FF2B5EF4-FFF2-40B4-BE49-F238E27FC236}">
                <a16:creationId xmlns:a16="http://schemas.microsoft.com/office/drawing/2014/main" id="{2F9ED718-E02E-4917-F6B0-348F976EEF60}"/>
              </a:ext>
            </a:extLst>
          </p:cNvPr>
          <p:cNvSpPr/>
          <p:nvPr/>
        </p:nvSpPr>
        <p:spPr>
          <a:xfrm>
            <a:off x="5232728" y="2371541"/>
            <a:ext cx="1787504" cy="190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9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AEACCDB-C5CF-628B-B08D-0E909D3E4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ln w="12446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F3EEC50-8604-E31D-94E4-8A62C36C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199" l="1163" r="96512">
                        <a14:foregroundMark x1="32791" y1="14035" x2="32791" y2="14035"/>
                        <a14:foregroundMark x1="33488" y1="12865" x2="31395" y2="18129"/>
                        <a14:foregroundMark x1="40698" y1="9942" x2="33256" y2="14327"/>
                        <a14:foregroundMark x1="63256" y1="11696" x2="48372" y2="11111"/>
                        <a14:foregroundMark x1="72791" y1="13450" x2="52791" y2="11111"/>
                        <a14:foregroundMark x1="51163" y1="6725" x2="36512" y2="5848"/>
                        <a14:foregroundMark x1="44419" y1="6433" x2="25581" y2="7895"/>
                        <a14:foregroundMark x1="25581" y1="7895" x2="23023" y2="9064"/>
                        <a14:foregroundMark x1="27674" y1="21930" x2="16047" y2="23684"/>
                        <a14:foregroundMark x1="38372" y1="25439" x2="21628" y2="23684"/>
                        <a14:foregroundMark x1="35581" y1="20760" x2="20465" y2="21053"/>
                        <a14:foregroundMark x1="36512" y1="19298" x2="66047" y2="23684"/>
                        <a14:foregroundMark x1="66047" y1="23684" x2="69070" y2="25731"/>
                        <a14:foregroundMark x1="67907" y1="24561" x2="58837" y2="40058"/>
                        <a14:foregroundMark x1="58837" y1="40058" x2="60233" y2="40058"/>
                        <a14:foregroundMark x1="81395" y1="26316" x2="66744" y2="30702"/>
                        <a14:foregroundMark x1="66744" y1="30702" x2="73953" y2="42982"/>
                        <a14:foregroundMark x1="73953" y1="42982" x2="56977" y2="30409"/>
                        <a14:foregroundMark x1="56977" y1="30409" x2="32326" y2="34503"/>
                        <a14:foregroundMark x1="90465" y1="14912" x2="96512" y2="42690"/>
                        <a14:foregroundMark x1="96512" y1="42690" x2="96279" y2="43275"/>
                        <a14:foregroundMark x1="91395" y1="34795" x2="88605" y2="50000"/>
                        <a14:foregroundMark x1="88605" y1="50000" x2="78837" y2="70175"/>
                        <a14:foregroundMark x1="78837" y1="70175" x2="77674" y2="71345"/>
                        <a14:foregroundMark x1="37209" y1="40643" x2="26977" y2="31871"/>
                        <a14:foregroundMark x1="26977" y1="31871" x2="10930" y2="29240"/>
                        <a14:foregroundMark x1="10930" y1="29240" x2="10465" y2="29240"/>
                        <a14:foregroundMark x1="9535" y1="18421" x2="6977" y2="19298"/>
                        <a14:foregroundMark x1="11860" y1="16374" x2="11860" y2="38596"/>
                        <a14:foregroundMark x1="11860" y1="38596" x2="13256" y2="42105"/>
                        <a14:foregroundMark x1="55116" y1="94737" x2="47907" y2="96199"/>
                        <a14:foregroundMark x1="24419" y1="86257" x2="10233" y2="86550"/>
                        <a14:foregroundMark x1="10233" y1="85088" x2="1163" y2="83918"/>
                        <a14:foregroundMark x1="8372" y1="80702" x2="10000" y2="76316"/>
                        <a14:foregroundMark x1="84419" y1="76023" x2="89302" y2="73099"/>
                        <a14:backgroundMark x1="31395" y1="0" x2="39767" y2="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03" y="2622508"/>
            <a:ext cx="1294871" cy="102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hlinkClick r:id="rId5" action="ppaction://hlinksldjump"/>
            <a:extLst>
              <a:ext uri="{FF2B5EF4-FFF2-40B4-BE49-F238E27FC236}">
                <a16:creationId xmlns:a16="http://schemas.microsoft.com/office/drawing/2014/main" id="{19153F97-1F26-4433-4A79-217312B58C6D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3F637-EE8D-BD25-9D80-FF723EFDCE43}"/>
              </a:ext>
            </a:extLst>
          </p:cNvPr>
          <p:cNvSpPr txBox="1"/>
          <p:nvPr/>
        </p:nvSpPr>
        <p:spPr>
          <a:xfrm>
            <a:off x="5400897" y="3610405"/>
            <a:ext cx="137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программа</a:t>
            </a:r>
          </a:p>
          <a:p>
            <a:pPr algn="ctr"/>
            <a:r>
              <a:rPr lang="ru-RU" sz="1400" dirty="0"/>
              <a:t>для принтера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6CB527-E11C-4C4D-E3E9-77FDC1349F99}"/>
              </a:ext>
            </a:extLst>
          </p:cNvPr>
          <p:cNvSpPr/>
          <p:nvPr/>
        </p:nvSpPr>
        <p:spPr>
          <a:xfrm>
            <a:off x="5232728" y="2371541"/>
            <a:ext cx="1787504" cy="1905491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hlinkClick r:id="rId6" action="ppaction://hlinksldjump"/>
            <a:extLst>
              <a:ext uri="{FF2B5EF4-FFF2-40B4-BE49-F238E27FC236}">
                <a16:creationId xmlns:a16="http://schemas.microsoft.com/office/drawing/2014/main" id="{2F9ED718-E02E-4917-F6B0-348F976EEF60}"/>
              </a:ext>
            </a:extLst>
          </p:cNvPr>
          <p:cNvSpPr/>
          <p:nvPr/>
        </p:nvSpPr>
        <p:spPr>
          <a:xfrm>
            <a:off x="5232728" y="2371541"/>
            <a:ext cx="1787504" cy="190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3AA275-B191-EEE7-C668-D3460680DC2C}"/>
              </a:ext>
            </a:extLst>
          </p:cNvPr>
          <p:cNvSpPr/>
          <p:nvPr/>
        </p:nvSpPr>
        <p:spPr>
          <a:xfrm>
            <a:off x="4990853" y="1525952"/>
            <a:ext cx="2253555" cy="3112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6B3EBD2-E6BC-41F6-8A28-6C4EBA2B216F}"/>
              </a:ext>
            </a:extLst>
          </p:cNvPr>
          <p:cNvSpPr/>
          <p:nvPr/>
        </p:nvSpPr>
        <p:spPr>
          <a:xfrm>
            <a:off x="6981825" y="1525951"/>
            <a:ext cx="262583" cy="155211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0D1809F6-B180-DBEF-26D4-C4592DC4B663}"/>
              </a:ext>
            </a:extLst>
          </p:cNvPr>
          <p:cNvCxnSpPr>
            <a:cxnSpLocks/>
          </p:cNvCxnSpPr>
          <p:nvPr/>
        </p:nvCxnSpPr>
        <p:spPr>
          <a:xfrm>
            <a:off x="7051523" y="1537507"/>
            <a:ext cx="123183" cy="1320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7012238-34F0-A975-F8D9-7F473411ECB0}"/>
              </a:ext>
            </a:extLst>
          </p:cNvPr>
          <p:cNvCxnSpPr>
            <a:cxnSpLocks/>
          </p:cNvCxnSpPr>
          <p:nvPr/>
        </p:nvCxnSpPr>
        <p:spPr>
          <a:xfrm flipV="1">
            <a:off x="7062827" y="1537506"/>
            <a:ext cx="100573" cy="130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AE4B443A-B6A2-B391-503D-F1DBB20ACB7F}"/>
              </a:ext>
            </a:extLst>
          </p:cNvPr>
          <p:cNvSpPr/>
          <p:nvPr/>
        </p:nvSpPr>
        <p:spPr>
          <a:xfrm>
            <a:off x="6707932" y="1525951"/>
            <a:ext cx="262583" cy="155211"/>
          </a:xfrm>
          <a:prstGeom prst="round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hlinkClick r:id="rId7" action="ppaction://hlinksldjump"/>
            <a:extLst>
              <a:ext uri="{FF2B5EF4-FFF2-40B4-BE49-F238E27FC236}">
                <a16:creationId xmlns:a16="http://schemas.microsoft.com/office/drawing/2014/main" id="{858D6005-E40D-0B59-E6B2-363646C0AB74}"/>
              </a:ext>
            </a:extLst>
          </p:cNvPr>
          <p:cNvSpPr/>
          <p:nvPr/>
        </p:nvSpPr>
        <p:spPr>
          <a:xfrm>
            <a:off x="6987187" y="1537506"/>
            <a:ext cx="262583" cy="1305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B3D22535-1660-5136-FE91-5722835F0F72}"/>
              </a:ext>
            </a:extLst>
          </p:cNvPr>
          <p:cNvSpPr/>
          <p:nvPr/>
        </p:nvSpPr>
        <p:spPr>
          <a:xfrm>
            <a:off x="6767639" y="1570653"/>
            <a:ext cx="143168" cy="64294"/>
          </a:xfrm>
          <a:prstGeom prst="roundRect">
            <a:avLst/>
          </a:prstGeom>
          <a:solidFill>
            <a:srgbClr val="0070C0"/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0FC7D32-5DEA-B1D0-3F76-91A7A0817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39" y="2056122"/>
            <a:ext cx="1664081" cy="117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9F3581-F1E5-BB67-6F47-064AA39DF391}"/>
              </a:ext>
            </a:extLst>
          </p:cNvPr>
          <p:cNvSpPr txBox="1"/>
          <p:nvPr/>
        </p:nvSpPr>
        <p:spPr>
          <a:xfrm>
            <a:off x="5702837" y="3472434"/>
            <a:ext cx="847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печатать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B036DF1D-4F4E-6C1A-AA3D-E07EC5D32F49}"/>
              </a:ext>
            </a:extLst>
          </p:cNvPr>
          <p:cNvSpPr/>
          <p:nvPr/>
        </p:nvSpPr>
        <p:spPr>
          <a:xfrm>
            <a:off x="5693988" y="3499822"/>
            <a:ext cx="847283" cy="280389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hlinkClick r:id="rId9" action="ppaction://hlinksldjump"/>
            <a:extLst>
              <a:ext uri="{FF2B5EF4-FFF2-40B4-BE49-F238E27FC236}">
                <a16:creationId xmlns:a16="http://schemas.microsoft.com/office/drawing/2014/main" id="{9F4B6B0B-CD1F-F60B-767D-E7698024A5B3}"/>
              </a:ext>
            </a:extLst>
          </p:cNvPr>
          <p:cNvSpPr/>
          <p:nvPr/>
        </p:nvSpPr>
        <p:spPr>
          <a:xfrm>
            <a:off x="5693988" y="3499822"/>
            <a:ext cx="847283" cy="2803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: скругленные углы 24">
            <a:hlinkClick r:id="rId6" action="ppaction://hlinksldjump"/>
            <a:extLst>
              <a:ext uri="{FF2B5EF4-FFF2-40B4-BE49-F238E27FC236}">
                <a16:creationId xmlns:a16="http://schemas.microsoft.com/office/drawing/2014/main" id="{D0772BD3-31D0-2215-9990-DEFCD95B89D3}"/>
              </a:ext>
            </a:extLst>
          </p:cNvPr>
          <p:cNvSpPr/>
          <p:nvPr/>
        </p:nvSpPr>
        <p:spPr>
          <a:xfrm>
            <a:off x="6707932" y="1534125"/>
            <a:ext cx="262583" cy="130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96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AEACCDB-C5CF-628B-B08D-0E909D3E4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ln w="12446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F3EEC50-8604-E31D-94E4-8A62C36C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199" l="1163" r="96512">
                        <a14:foregroundMark x1="32791" y1="14035" x2="32791" y2="14035"/>
                        <a14:foregroundMark x1="33488" y1="12865" x2="31395" y2="18129"/>
                        <a14:foregroundMark x1="40698" y1="9942" x2="33256" y2="14327"/>
                        <a14:foregroundMark x1="63256" y1="11696" x2="48372" y2="11111"/>
                        <a14:foregroundMark x1="72791" y1="13450" x2="52791" y2="11111"/>
                        <a14:foregroundMark x1="51163" y1="6725" x2="36512" y2="5848"/>
                        <a14:foregroundMark x1="44419" y1="6433" x2="25581" y2="7895"/>
                        <a14:foregroundMark x1="25581" y1="7895" x2="23023" y2="9064"/>
                        <a14:foregroundMark x1="27674" y1="21930" x2="16047" y2="23684"/>
                        <a14:foregroundMark x1="38372" y1="25439" x2="21628" y2="23684"/>
                        <a14:foregroundMark x1="35581" y1="20760" x2="20465" y2="21053"/>
                        <a14:foregroundMark x1="36512" y1="19298" x2="66047" y2="23684"/>
                        <a14:foregroundMark x1="66047" y1="23684" x2="69070" y2="25731"/>
                        <a14:foregroundMark x1="67907" y1="24561" x2="58837" y2="40058"/>
                        <a14:foregroundMark x1="58837" y1="40058" x2="60233" y2="40058"/>
                        <a14:foregroundMark x1="81395" y1="26316" x2="66744" y2="30702"/>
                        <a14:foregroundMark x1="66744" y1="30702" x2="73953" y2="42982"/>
                        <a14:foregroundMark x1="73953" y1="42982" x2="56977" y2="30409"/>
                        <a14:foregroundMark x1="56977" y1="30409" x2="32326" y2="34503"/>
                        <a14:foregroundMark x1="90465" y1="14912" x2="96512" y2="42690"/>
                        <a14:foregroundMark x1="96512" y1="42690" x2="96279" y2="43275"/>
                        <a14:foregroundMark x1="91395" y1="34795" x2="88605" y2="50000"/>
                        <a14:foregroundMark x1="88605" y1="50000" x2="78837" y2="70175"/>
                        <a14:foregroundMark x1="78837" y1="70175" x2="77674" y2="71345"/>
                        <a14:foregroundMark x1="37209" y1="40643" x2="26977" y2="31871"/>
                        <a14:foregroundMark x1="26977" y1="31871" x2="10930" y2="29240"/>
                        <a14:foregroundMark x1="10930" y1="29240" x2="10465" y2="29240"/>
                        <a14:foregroundMark x1="9535" y1="18421" x2="6977" y2="19298"/>
                        <a14:foregroundMark x1="11860" y1="16374" x2="11860" y2="38596"/>
                        <a14:foregroundMark x1="11860" y1="38596" x2="13256" y2="42105"/>
                        <a14:foregroundMark x1="55116" y1="94737" x2="47907" y2="96199"/>
                        <a14:foregroundMark x1="24419" y1="86257" x2="10233" y2="86550"/>
                        <a14:foregroundMark x1="10233" y1="85088" x2="1163" y2="83918"/>
                        <a14:foregroundMark x1="8372" y1="80702" x2="10000" y2="76316"/>
                        <a14:foregroundMark x1="84419" y1="76023" x2="89302" y2="73099"/>
                        <a14:backgroundMark x1="31395" y1="0" x2="39767" y2="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03" y="2622508"/>
            <a:ext cx="1294871" cy="102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3F637-EE8D-BD25-9D80-FF723EFDCE43}"/>
              </a:ext>
            </a:extLst>
          </p:cNvPr>
          <p:cNvSpPr txBox="1"/>
          <p:nvPr/>
        </p:nvSpPr>
        <p:spPr>
          <a:xfrm>
            <a:off x="5400897" y="3610405"/>
            <a:ext cx="137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программа</a:t>
            </a:r>
          </a:p>
          <a:p>
            <a:pPr algn="ctr"/>
            <a:r>
              <a:rPr lang="ru-RU" sz="1400" dirty="0"/>
              <a:t>для принтера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6CB527-E11C-4C4D-E3E9-77FDC1349F99}"/>
              </a:ext>
            </a:extLst>
          </p:cNvPr>
          <p:cNvSpPr/>
          <p:nvPr/>
        </p:nvSpPr>
        <p:spPr>
          <a:xfrm>
            <a:off x="5232728" y="2371541"/>
            <a:ext cx="1787504" cy="1905491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hlinkClick r:id="rId5" action="ppaction://hlinksldjump"/>
            <a:extLst>
              <a:ext uri="{FF2B5EF4-FFF2-40B4-BE49-F238E27FC236}">
                <a16:creationId xmlns:a16="http://schemas.microsoft.com/office/drawing/2014/main" id="{2F9ED718-E02E-4917-F6B0-348F976EEF60}"/>
              </a:ext>
            </a:extLst>
          </p:cNvPr>
          <p:cNvSpPr/>
          <p:nvPr/>
        </p:nvSpPr>
        <p:spPr>
          <a:xfrm>
            <a:off x="5232728" y="2371541"/>
            <a:ext cx="1787504" cy="190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3AA275-B191-EEE7-C668-D3460680DC2C}"/>
              </a:ext>
            </a:extLst>
          </p:cNvPr>
          <p:cNvSpPr/>
          <p:nvPr/>
        </p:nvSpPr>
        <p:spPr>
          <a:xfrm>
            <a:off x="-9834" y="-1"/>
            <a:ext cx="12201833" cy="68564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0FC7D32-5DEA-B1D0-3F76-91A7A0817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96" y="1097280"/>
            <a:ext cx="4424516" cy="279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Овал 29">
            <a:extLst>
              <a:ext uri="{FF2B5EF4-FFF2-40B4-BE49-F238E27FC236}">
                <a16:creationId xmlns:a16="http://schemas.microsoft.com/office/drawing/2014/main" id="{B036DF1D-4F4E-6C1A-AA3D-E07EC5D32F49}"/>
              </a:ext>
            </a:extLst>
          </p:cNvPr>
          <p:cNvSpPr/>
          <p:nvPr/>
        </p:nvSpPr>
        <p:spPr>
          <a:xfrm>
            <a:off x="4843370" y="4590440"/>
            <a:ext cx="2176862" cy="53108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Стрелка: вправо 4">
            <a:hlinkClick r:id="rId7" action="ppaction://hlinksldjump"/>
            <a:extLst>
              <a:ext uri="{FF2B5EF4-FFF2-40B4-BE49-F238E27FC236}">
                <a16:creationId xmlns:a16="http://schemas.microsoft.com/office/drawing/2014/main" id="{19153F97-1F26-4433-4A79-217312B58C6D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ED61E9-A510-6041-C8BD-5E055DB594C0}"/>
              </a:ext>
            </a:extLst>
          </p:cNvPr>
          <p:cNvSpPr txBox="1"/>
          <p:nvPr/>
        </p:nvSpPr>
        <p:spPr>
          <a:xfrm>
            <a:off x="2758051" y="4624842"/>
            <a:ext cx="611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   печатать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2A6C951-BAF2-6AC4-0B9A-E50013025EBC}"/>
              </a:ext>
            </a:extLst>
          </p:cNvPr>
          <p:cNvSpPr/>
          <p:nvPr/>
        </p:nvSpPr>
        <p:spPr>
          <a:xfrm>
            <a:off x="11320862" y="1"/>
            <a:ext cx="868206" cy="383457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A609B46-A46C-187E-AB28-A3453B14B9BD}"/>
              </a:ext>
            </a:extLst>
          </p:cNvPr>
          <p:cNvSpPr/>
          <p:nvPr/>
        </p:nvSpPr>
        <p:spPr>
          <a:xfrm>
            <a:off x="10446794" y="7155"/>
            <a:ext cx="868206" cy="383457"/>
          </a:xfrm>
          <a:prstGeom prst="round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5069C99-3AA7-1F7B-7E96-1FF5035DB734}"/>
              </a:ext>
            </a:extLst>
          </p:cNvPr>
          <p:cNvCxnSpPr>
            <a:cxnSpLocks/>
          </p:cNvCxnSpPr>
          <p:nvPr/>
        </p:nvCxnSpPr>
        <p:spPr>
          <a:xfrm>
            <a:off x="11623675" y="7154"/>
            <a:ext cx="256600" cy="3763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C2C16BDE-E1D4-3515-A96F-1612CB66BD61}"/>
              </a:ext>
            </a:extLst>
          </p:cNvPr>
          <p:cNvCxnSpPr>
            <a:cxnSpLocks/>
          </p:cNvCxnSpPr>
          <p:nvPr/>
        </p:nvCxnSpPr>
        <p:spPr>
          <a:xfrm flipV="1">
            <a:off x="11623675" y="7154"/>
            <a:ext cx="302942" cy="3763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8EC459C8-41AC-6829-2D19-9FB502449943}"/>
              </a:ext>
            </a:extLst>
          </p:cNvPr>
          <p:cNvSpPr/>
          <p:nvPr/>
        </p:nvSpPr>
        <p:spPr>
          <a:xfrm>
            <a:off x="10615784" y="81725"/>
            <a:ext cx="530225" cy="205925"/>
          </a:xfrm>
          <a:prstGeom prst="roundRect">
            <a:avLst/>
          </a:prstGeom>
          <a:noFill/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: скругленные углы 39">
            <a:hlinkClick r:id="rId8" action="ppaction://hlinksldjump"/>
            <a:extLst>
              <a:ext uri="{FF2B5EF4-FFF2-40B4-BE49-F238E27FC236}">
                <a16:creationId xmlns:a16="http://schemas.microsoft.com/office/drawing/2014/main" id="{3BA16328-81F5-58D9-A63B-0BE4399F8680}"/>
              </a:ext>
            </a:extLst>
          </p:cNvPr>
          <p:cNvSpPr/>
          <p:nvPr/>
        </p:nvSpPr>
        <p:spPr>
          <a:xfrm>
            <a:off x="11320862" y="7154"/>
            <a:ext cx="861305" cy="38345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470B65F7-B92E-0FAB-CA94-6276797D6C75}"/>
              </a:ext>
            </a:extLst>
          </p:cNvPr>
          <p:cNvCxnSpPr>
            <a:cxnSpLocks/>
          </p:cNvCxnSpPr>
          <p:nvPr/>
        </p:nvCxnSpPr>
        <p:spPr>
          <a:xfrm>
            <a:off x="10847558" y="41618"/>
            <a:ext cx="3489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23B4A6BB-DF76-5F8A-89FB-73225F265455}"/>
              </a:ext>
            </a:extLst>
          </p:cNvPr>
          <p:cNvCxnSpPr>
            <a:cxnSpLocks/>
          </p:cNvCxnSpPr>
          <p:nvPr/>
        </p:nvCxnSpPr>
        <p:spPr>
          <a:xfrm>
            <a:off x="11196466" y="41618"/>
            <a:ext cx="0" cy="2352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: скругленные углы 50">
            <a:hlinkClick r:id="rId9" action="ppaction://hlinksldjump"/>
            <a:extLst>
              <a:ext uri="{FF2B5EF4-FFF2-40B4-BE49-F238E27FC236}">
                <a16:creationId xmlns:a16="http://schemas.microsoft.com/office/drawing/2014/main" id="{3C6DE8B7-C257-4FF7-447F-6DA2CF9DD95D}"/>
              </a:ext>
            </a:extLst>
          </p:cNvPr>
          <p:cNvSpPr/>
          <p:nvPr/>
        </p:nvSpPr>
        <p:spPr>
          <a:xfrm>
            <a:off x="10446794" y="41618"/>
            <a:ext cx="827726" cy="3418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hlinkClick r:id="rId5" action="ppaction://hlinksldjump"/>
            <a:extLst>
              <a:ext uri="{FF2B5EF4-FFF2-40B4-BE49-F238E27FC236}">
                <a16:creationId xmlns:a16="http://schemas.microsoft.com/office/drawing/2014/main" id="{CDD2C3D0-DA1A-D62C-E11C-7367B1504188}"/>
              </a:ext>
            </a:extLst>
          </p:cNvPr>
          <p:cNvSpPr/>
          <p:nvPr/>
        </p:nvSpPr>
        <p:spPr>
          <a:xfrm>
            <a:off x="4843370" y="4590440"/>
            <a:ext cx="2176862" cy="5419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30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93F76-F58A-585F-0B15-75141B766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367EEB-82B8-6C4F-7011-3FFB2734B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85" y="3051645"/>
            <a:ext cx="1597610" cy="11752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93242-D661-A603-F593-947949B96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68" y="3457861"/>
            <a:ext cx="871495" cy="4167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8EE268-D5EA-EF65-376A-B492379CB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54" y="2749099"/>
            <a:ext cx="1553632" cy="23363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4F7E12-936C-915A-9A49-54E41DB73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6" y="1539732"/>
            <a:ext cx="5575144" cy="4582627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hlinkClick r:id="rId7" action="ppaction://hlinksldjump"/>
            <a:extLst>
              <a:ext uri="{FF2B5EF4-FFF2-40B4-BE49-F238E27FC236}">
                <a16:creationId xmlns:a16="http://schemas.microsoft.com/office/drawing/2014/main" id="{95D44A00-4385-5732-6D29-909C0BA0B034}"/>
              </a:ext>
            </a:extLst>
          </p:cNvPr>
          <p:cNvSpPr/>
          <p:nvPr/>
        </p:nvSpPr>
        <p:spPr>
          <a:xfrm rot="292363">
            <a:off x="8383312" y="4342916"/>
            <a:ext cx="640325" cy="911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hlinkClick r:id="rId7" action="ppaction://hlinksldjump"/>
            <a:extLst>
              <a:ext uri="{FF2B5EF4-FFF2-40B4-BE49-F238E27FC236}">
                <a16:creationId xmlns:a16="http://schemas.microsoft.com/office/drawing/2014/main" id="{C100602E-2EEF-7E53-AB94-E48BA9AB7A5D}"/>
              </a:ext>
            </a:extLst>
          </p:cNvPr>
          <p:cNvSpPr/>
          <p:nvPr/>
        </p:nvSpPr>
        <p:spPr>
          <a:xfrm rot="292363">
            <a:off x="8374045" y="4482047"/>
            <a:ext cx="640062" cy="1045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hlinkClick r:id="rId8" action="ppaction://hlinksldjump"/>
            <a:extLst>
              <a:ext uri="{FF2B5EF4-FFF2-40B4-BE49-F238E27FC236}">
                <a16:creationId xmlns:a16="http://schemas.microsoft.com/office/drawing/2014/main" id="{A6340D72-5CB3-2A72-7F72-8EB3466FAC9D}"/>
              </a:ext>
            </a:extLst>
          </p:cNvPr>
          <p:cNvSpPr/>
          <p:nvPr/>
        </p:nvSpPr>
        <p:spPr>
          <a:xfrm rot="292363">
            <a:off x="8383053" y="4640181"/>
            <a:ext cx="631085" cy="1052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hlinkClick r:id="rId7" action="ppaction://hlinksldjump"/>
            <a:extLst>
              <a:ext uri="{FF2B5EF4-FFF2-40B4-BE49-F238E27FC236}">
                <a16:creationId xmlns:a16="http://schemas.microsoft.com/office/drawing/2014/main" id="{A41242D2-0CAA-3DAD-E38F-53DA8F404C57}"/>
              </a:ext>
            </a:extLst>
          </p:cNvPr>
          <p:cNvSpPr/>
          <p:nvPr/>
        </p:nvSpPr>
        <p:spPr>
          <a:xfrm rot="530141">
            <a:off x="8356669" y="4804008"/>
            <a:ext cx="674812" cy="934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hlinkClick r:id="rId9" action="ppaction://hlinksldjump"/>
            <a:extLst>
              <a:ext uri="{FF2B5EF4-FFF2-40B4-BE49-F238E27FC236}">
                <a16:creationId xmlns:a16="http://schemas.microsoft.com/office/drawing/2014/main" id="{B5ABBA34-65A0-CA99-5A6F-392F64665726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Рисунок 7">
            <a:hlinkClick r:id="rId10" action="ppaction://hlinksldjump"/>
            <a:extLst>
              <a:ext uri="{FF2B5EF4-FFF2-40B4-BE49-F238E27FC236}">
                <a16:creationId xmlns:a16="http://schemas.microsoft.com/office/drawing/2014/main" id="{7CB467B5-352F-E0FB-D1AE-74AB738E62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6349" y="3597785"/>
            <a:ext cx="136894" cy="136894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6B52A90A-36C5-70EB-0C79-87E6B9674BF6}"/>
              </a:ext>
            </a:extLst>
          </p:cNvPr>
          <p:cNvSpPr/>
          <p:nvPr/>
        </p:nvSpPr>
        <p:spPr>
          <a:xfrm>
            <a:off x="9746349" y="3597785"/>
            <a:ext cx="136894" cy="1368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10A0F-EE11-A1F8-63A6-7641507888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32835">
            <a:off x="8796232" y="3176281"/>
            <a:ext cx="626012" cy="512774"/>
          </a:xfrm>
          <a:prstGeom prst="rect">
            <a:avLst/>
          </a:prstGeom>
        </p:spPr>
      </p:pic>
      <p:sp>
        <p:nvSpPr>
          <p:cNvPr id="15" name="Прямоугольник 14">
            <a:hlinkClick r:id="rId13" action="ppaction://hlinksldjump"/>
            <a:extLst>
              <a:ext uri="{FF2B5EF4-FFF2-40B4-BE49-F238E27FC236}">
                <a16:creationId xmlns:a16="http://schemas.microsoft.com/office/drawing/2014/main" id="{917E7443-A25D-4F81-541C-0F3839B9287F}"/>
              </a:ext>
            </a:extLst>
          </p:cNvPr>
          <p:cNvSpPr/>
          <p:nvPr/>
        </p:nvSpPr>
        <p:spPr>
          <a:xfrm>
            <a:off x="8772913" y="3147224"/>
            <a:ext cx="1173399" cy="657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Веревка самоубийства через повешение палача, змея, животные, техника,  наклейка png | PNGWing">
            <a:extLst>
              <a:ext uri="{FF2B5EF4-FFF2-40B4-BE49-F238E27FC236}">
                <a16:creationId xmlns:a16="http://schemas.microsoft.com/office/drawing/2014/main" id="{3DF119F9-9B9E-CBC8-C5A1-87852610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814" b="96045" l="978" r="97935">
                        <a14:foregroundMark x1="91522" y1="18362" x2="91522" y2="18362"/>
                        <a14:foregroundMark x1="91848" y1="18503" x2="95217" y2="13701"/>
                        <a14:foregroundMark x1="94783" y1="12994" x2="97935" y2="3814"/>
                        <a14:foregroundMark x1="5543" y1="73446" x2="5543" y2="73446"/>
                        <a14:foregroundMark x1="1630" y1="88277" x2="1630" y2="88277"/>
                        <a14:foregroundMark x1="978" y1="95480" x2="978" y2="96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10004">
            <a:off x="8388613" y="3450674"/>
            <a:ext cx="480154" cy="3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89DFC67-33CE-F1E9-04F7-E0018A03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8015">
            <a:off x="7655941" y="3729861"/>
            <a:ext cx="311752" cy="40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hlinkClick r:id="rId17" action="ppaction://hlinksldjump"/>
            <a:extLst>
              <a:ext uri="{FF2B5EF4-FFF2-40B4-BE49-F238E27FC236}">
                <a16:creationId xmlns:a16="http://schemas.microsoft.com/office/drawing/2014/main" id="{987E527B-339D-42BA-C7BC-09E0B880FDAC}"/>
              </a:ext>
            </a:extLst>
          </p:cNvPr>
          <p:cNvSpPr/>
          <p:nvPr/>
        </p:nvSpPr>
        <p:spPr>
          <a:xfrm rot="1401186">
            <a:off x="7638800" y="3735348"/>
            <a:ext cx="321314" cy="423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12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579 L -0.06915 -0.00116 C -0.08386 -0.00116 -0.10222 0.01065 -0.11823 0.03009 C -0.13659 0.05231 -0.14896 0.07616 -0.15456 0.10139 L -0.18321 0.21528 " pathEditMode="relative" rAng="8760000" ptsTypes="AAAAA">
                                      <p:cBhvr>
                                        <p:cTn id="6" dur="3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12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93F76-F58A-585F-0B15-75141B766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367EEB-82B8-6C4F-7011-3FFB2734B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85" y="3051645"/>
            <a:ext cx="1597610" cy="11752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93242-D661-A603-F593-947949B96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68" y="3457861"/>
            <a:ext cx="871495" cy="4167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8EE268-D5EA-EF65-376A-B492379CB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54" y="2749099"/>
            <a:ext cx="1553632" cy="23363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4F7E12-936C-915A-9A49-54E41DB73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6" y="1539732"/>
            <a:ext cx="5575144" cy="4582627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hlinkClick r:id="rId7" action="ppaction://hlinksldjump"/>
            <a:extLst>
              <a:ext uri="{FF2B5EF4-FFF2-40B4-BE49-F238E27FC236}">
                <a16:creationId xmlns:a16="http://schemas.microsoft.com/office/drawing/2014/main" id="{95D44A00-4385-5732-6D29-909C0BA0B034}"/>
              </a:ext>
            </a:extLst>
          </p:cNvPr>
          <p:cNvSpPr/>
          <p:nvPr/>
        </p:nvSpPr>
        <p:spPr>
          <a:xfrm rot="292363">
            <a:off x="8383312" y="4342916"/>
            <a:ext cx="640325" cy="911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hlinkClick r:id="rId7" action="ppaction://hlinksldjump"/>
            <a:extLst>
              <a:ext uri="{FF2B5EF4-FFF2-40B4-BE49-F238E27FC236}">
                <a16:creationId xmlns:a16="http://schemas.microsoft.com/office/drawing/2014/main" id="{C100602E-2EEF-7E53-AB94-E48BA9AB7A5D}"/>
              </a:ext>
            </a:extLst>
          </p:cNvPr>
          <p:cNvSpPr/>
          <p:nvPr/>
        </p:nvSpPr>
        <p:spPr>
          <a:xfrm rot="292363">
            <a:off x="8374045" y="4482047"/>
            <a:ext cx="640062" cy="1045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hlinkClick r:id="rId8" action="ppaction://hlinksldjump"/>
            <a:extLst>
              <a:ext uri="{FF2B5EF4-FFF2-40B4-BE49-F238E27FC236}">
                <a16:creationId xmlns:a16="http://schemas.microsoft.com/office/drawing/2014/main" id="{A6340D72-5CB3-2A72-7F72-8EB3466FAC9D}"/>
              </a:ext>
            </a:extLst>
          </p:cNvPr>
          <p:cNvSpPr/>
          <p:nvPr/>
        </p:nvSpPr>
        <p:spPr>
          <a:xfrm rot="292363">
            <a:off x="8383053" y="4640181"/>
            <a:ext cx="631085" cy="1052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hlinkClick r:id="rId7" action="ppaction://hlinksldjump"/>
            <a:extLst>
              <a:ext uri="{FF2B5EF4-FFF2-40B4-BE49-F238E27FC236}">
                <a16:creationId xmlns:a16="http://schemas.microsoft.com/office/drawing/2014/main" id="{A41242D2-0CAA-3DAD-E38F-53DA8F404C57}"/>
              </a:ext>
            </a:extLst>
          </p:cNvPr>
          <p:cNvSpPr/>
          <p:nvPr/>
        </p:nvSpPr>
        <p:spPr>
          <a:xfrm rot="530141">
            <a:off x="8356669" y="4804008"/>
            <a:ext cx="674812" cy="934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hlinkClick r:id="rId9" action="ppaction://hlinksldjump"/>
            <a:extLst>
              <a:ext uri="{FF2B5EF4-FFF2-40B4-BE49-F238E27FC236}">
                <a16:creationId xmlns:a16="http://schemas.microsoft.com/office/drawing/2014/main" id="{B5ABBA34-65A0-CA99-5A6F-392F64665726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Рисунок 7">
            <a:hlinkClick r:id="rId10" action="ppaction://hlinksldjump"/>
            <a:extLst>
              <a:ext uri="{FF2B5EF4-FFF2-40B4-BE49-F238E27FC236}">
                <a16:creationId xmlns:a16="http://schemas.microsoft.com/office/drawing/2014/main" id="{7CB467B5-352F-E0FB-D1AE-74AB738E62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6349" y="3597785"/>
            <a:ext cx="136894" cy="136894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6B52A90A-36C5-70EB-0C79-87E6B9674BF6}"/>
              </a:ext>
            </a:extLst>
          </p:cNvPr>
          <p:cNvSpPr/>
          <p:nvPr/>
        </p:nvSpPr>
        <p:spPr>
          <a:xfrm>
            <a:off x="9746349" y="3597785"/>
            <a:ext cx="136894" cy="1368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310A0F-EE11-A1F8-63A6-7641507888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32835">
            <a:off x="8796232" y="3176281"/>
            <a:ext cx="626012" cy="512774"/>
          </a:xfrm>
          <a:prstGeom prst="rect">
            <a:avLst/>
          </a:prstGeom>
        </p:spPr>
      </p:pic>
      <p:sp>
        <p:nvSpPr>
          <p:cNvPr id="15" name="Прямоугольник 14">
            <a:hlinkClick r:id="rId13" action="ppaction://hlinksldjump"/>
            <a:extLst>
              <a:ext uri="{FF2B5EF4-FFF2-40B4-BE49-F238E27FC236}">
                <a16:creationId xmlns:a16="http://schemas.microsoft.com/office/drawing/2014/main" id="{917E7443-A25D-4F81-541C-0F3839B9287F}"/>
              </a:ext>
            </a:extLst>
          </p:cNvPr>
          <p:cNvSpPr/>
          <p:nvPr/>
        </p:nvSpPr>
        <p:spPr>
          <a:xfrm>
            <a:off x="8772913" y="3147224"/>
            <a:ext cx="1173399" cy="657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Веревка самоубийства через повешение палача, змея, животные, техника,  наклейка png | PNGWing">
            <a:extLst>
              <a:ext uri="{FF2B5EF4-FFF2-40B4-BE49-F238E27FC236}">
                <a16:creationId xmlns:a16="http://schemas.microsoft.com/office/drawing/2014/main" id="{3DF119F9-9B9E-CBC8-C5A1-87852610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814" b="96045" l="978" r="97935">
                        <a14:foregroundMark x1="91522" y1="18362" x2="91522" y2="18362"/>
                        <a14:foregroundMark x1="91848" y1="18503" x2="95217" y2="13701"/>
                        <a14:foregroundMark x1="94783" y1="12994" x2="97935" y2="3814"/>
                        <a14:foregroundMark x1="5543" y1="73446" x2="5543" y2="73446"/>
                        <a14:foregroundMark x1="1630" y1="88277" x2="1630" y2="88277"/>
                        <a14:foregroundMark x1="978" y1="95480" x2="978" y2="96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10004">
            <a:off x="8388613" y="3450674"/>
            <a:ext cx="480154" cy="3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4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BBFC50-13F4-FB69-1F50-0C9522A05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3" action="ppaction://hlinksldjump"/>
            <a:extLst>
              <a:ext uri="{FF2B5EF4-FFF2-40B4-BE49-F238E27FC236}">
                <a16:creationId xmlns:a16="http://schemas.microsoft.com/office/drawing/2014/main" id="{3BF3F064-7809-CD0C-37F4-6B7A8232317B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FA78028-077F-BDB3-1B28-FAACD2DB2FBB}"/>
              </a:ext>
            </a:extLst>
          </p:cNvPr>
          <p:cNvSpPr/>
          <p:nvPr/>
        </p:nvSpPr>
        <p:spPr>
          <a:xfrm>
            <a:off x="482601" y="1113527"/>
            <a:ext cx="2063750" cy="29486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76965DA-9ED7-EE33-51C5-124B0456CCA3}"/>
              </a:ext>
            </a:extLst>
          </p:cNvPr>
          <p:cNvSpPr/>
          <p:nvPr/>
        </p:nvSpPr>
        <p:spPr>
          <a:xfrm>
            <a:off x="482600" y="4445000"/>
            <a:ext cx="2000250" cy="806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9C3AEA9-52D9-65DC-443A-860DD7B82B0E}"/>
              </a:ext>
            </a:extLst>
          </p:cNvPr>
          <p:cNvSpPr/>
          <p:nvPr/>
        </p:nvSpPr>
        <p:spPr>
          <a:xfrm>
            <a:off x="558800" y="5975350"/>
            <a:ext cx="1790700" cy="80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FCD19C5-D384-48E1-C534-8350F7AF373A}"/>
              </a:ext>
            </a:extLst>
          </p:cNvPr>
          <p:cNvSpPr/>
          <p:nvPr/>
        </p:nvSpPr>
        <p:spPr>
          <a:xfrm>
            <a:off x="8985250" y="2101850"/>
            <a:ext cx="1380646" cy="4413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rId4" action="ppaction://hlinksldjump"/>
            <a:extLst>
              <a:ext uri="{FF2B5EF4-FFF2-40B4-BE49-F238E27FC236}">
                <a16:creationId xmlns:a16="http://schemas.microsoft.com/office/drawing/2014/main" id="{4212CE33-DF1C-0B2D-2253-5AB21D2F3415}"/>
              </a:ext>
            </a:extLst>
          </p:cNvPr>
          <p:cNvSpPr/>
          <p:nvPr/>
        </p:nvSpPr>
        <p:spPr>
          <a:xfrm>
            <a:off x="474122" y="1208777"/>
            <a:ext cx="2063750" cy="29486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hlinkClick r:id="rId4" action="ppaction://hlinksldjump"/>
            <a:extLst>
              <a:ext uri="{FF2B5EF4-FFF2-40B4-BE49-F238E27FC236}">
                <a16:creationId xmlns:a16="http://schemas.microsoft.com/office/drawing/2014/main" id="{F4E2FAA1-5F6F-673B-AC60-AD11EAD9FADB}"/>
              </a:ext>
            </a:extLst>
          </p:cNvPr>
          <p:cNvSpPr/>
          <p:nvPr/>
        </p:nvSpPr>
        <p:spPr>
          <a:xfrm>
            <a:off x="474123" y="4445001"/>
            <a:ext cx="1875378" cy="8849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hlinkClick r:id="rId4" action="ppaction://hlinksldjump"/>
            <a:extLst>
              <a:ext uri="{FF2B5EF4-FFF2-40B4-BE49-F238E27FC236}">
                <a16:creationId xmlns:a16="http://schemas.microsoft.com/office/drawing/2014/main" id="{8C906DA7-2D76-013B-EC75-5E67DC7A6174}"/>
              </a:ext>
            </a:extLst>
          </p:cNvPr>
          <p:cNvSpPr/>
          <p:nvPr/>
        </p:nvSpPr>
        <p:spPr>
          <a:xfrm>
            <a:off x="585025" y="5649223"/>
            <a:ext cx="1875378" cy="11899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B0BDE56-AEE7-41FC-E262-F671C55E5802}"/>
              </a:ext>
            </a:extLst>
          </p:cNvPr>
          <p:cNvSpPr/>
          <p:nvPr/>
        </p:nvSpPr>
        <p:spPr>
          <a:xfrm>
            <a:off x="8925724" y="1964485"/>
            <a:ext cx="1440172" cy="4550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hlinkClick r:id="rId5" action="ppaction://hlinksldjump"/>
            <a:extLst>
              <a:ext uri="{FF2B5EF4-FFF2-40B4-BE49-F238E27FC236}">
                <a16:creationId xmlns:a16="http://schemas.microsoft.com/office/drawing/2014/main" id="{7DFF26F9-CCC3-4E8F-8687-83F0AFD254A3}"/>
              </a:ext>
            </a:extLst>
          </p:cNvPr>
          <p:cNvSpPr/>
          <p:nvPr/>
        </p:nvSpPr>
        <p:spPr>
          <a:xfrm>
            <a:off x="3400648" y="2520950"/>
            <a:ext cx="561754" cy="3128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1DBD8A-BA0D-3432-6A5E-ECA94E90D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685" y="3349413"/>
            <a:ext cx="1195139" cy="89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F2653324-B5C0-0F2D-80F7-5D8BA964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172" y="1769806"/>
            <a:ext cx="895516" cy="34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Небо без облаков (57 фото)">
            <a:extLst>
              <a:ext uri="{FF2B5EF4-FFF2-40B4-BE49-F238E27FC236}">
                <a16:creationId xmlns:a16="http://schemas.microsoft.com/office/drawing/2014/main" id="{A7A496BA-867B-406D-009D-E15C5582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51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Рулонный Газон в Сочи | 195 руб. | Газоны Сочи">
            <a:extLst>
              <a:ext uri="{FF2B5EF4-FFF2-40B4-BE49-F238E27FC236}">
                <a16:creationId xmlns:a16="http://schemas.microsoft.com/office/drawing/2014/main" id="{D3E81654-60A5-14A8-02B5-4E8F4330D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15208"/>
            <a:ext cx="12191999" cy="175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Дом PNG | Дом, Для дома, Идеи хранения">
            <a:extLst>
              <a:ext uri="{FF2B5EF4-FFF2-40B4-BE49-F238E27FC236}">
                <a16:creationId xmlns:a16="http://schemas.microsoft.com/office/drawing/2014/main" id="{0EBF7F00-BC4C-2100-A817-B226DFAD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3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Куст на прозрачном фоне - фото и картинки abrakadabra.fun">
            <a:hlinkClick r:id="rId5" action="ppaction://hlinksldjump"/>
            <a:extLst>
              <a:ext uri="{FF2B5EF4-FFF2-40B4-BE49-F238E27FC236}">
                <a16:creationId xmlns:a16="http://schemas.microsoft.com/office/drawing/2014/main" id="{49B6A7D0-5CAA-CD9A-1D94-9240380E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88" b="97366" l="1660" r="97362">
                        <a14:foregroundMark x1="14340" y1="30439" x2="6851" y2="88683"/>
                        <a14:foregroundMark x1="6851" y1="88683" x2="25787" y2="66683"/>
                        <a14:foregroundMark x1="20723" y1="54732" x2="18468" y2="51463"/>
                        <a14:foregroundMark x1="7362" y1="24634" x2="11532" y2="79463"/>
                        <a14:foregroundMark x1="11532" y1="79463" x2="1702" y2="36488"/>
                        <a14:foregroundMark x1="1702" y1="36488" x2="10468" y2="25805"/>
                        <a14:foregroundMark x1="11404" y1="48000" x2="6596" y2="55707"/>
                        <a14:foregroundMark x1="21915" y1="75366" x2="51957" y2="97512"/>
                        <a14:foregroundMark x1="51957" y1="97512" x2="79489" y2="98390"/>
                        <a14:foregroundMark x1="79489" y1="98390" x2="92809" y2="64780"/>
                        <a14:foregroundMark x1="92809" y1="64780" x2="62851" y2="58390"/>
                        <a14:foregroundMark x1="62851" y1="58390" x2="27787" y2="67854"/>
                        <a14:foregroundMark x1="27787" y1="67854" x2="19787" y2="80780"/>
                        <a14:foregroundMark x1="26085" y1="79805" x2="58043" y2="97366"/>
                        <a14:foregroundMark x1="58043" y1="97366" x2="13830" y2="78244"/>
                        <a14:foregroundMark x1="13830" y1="78244" x2="13106" y2="82488"/>
                        <a14:foregroundMark x1="71617" y1="66098" x2="99106" y2="60146"/>
                        <a14:foregroundMark x1="99106" y1="60146" x2="85447" y2="16537"/>
                        <a14:foregroundMark x1="85447" y1="16537" x2="53277" y2="3951"/>
                        <a14:foregroundMark x1="53277" y1="3951" x2="24511" y2="6488"/>
                        <a14:foregroundMark x1="24511" y1="6488" x2="63106" y2="72098"/>
                        <a14:foregroundMark x1="63106" y1="72098" x2="81362" y2="72293"/>
                        <a14:foregroundMark x1="90553" y1="52439" x2="88000" y2="59561"/>
                        <a14:foregroundMark x1="97362" y1="52780" x2="94553" y2="49317"/>
                        <a14:foregroundMark x1="31404" y1="90000" x2="35830" y2="90195"/>
                        <a14:foregroundMark x1="25660" y1="26195" x2="26596" y2="25805"/>
                        <a14:foregroundMark x1="26340" y1="20390" x2="27404" y2="10390"/>
                        <a14:foregroundMark x1="20723" y1="12488" x2="11787" y2="19463"/>
                        <a14:foregroundMark x1="16723" y1="20244" x2="14596" y2="35854"/>
                        <a14:foregroundMark x1="15787" y1="35463" x2="20340" y2="40293"/>
                        <a14:foregroundMark x1="20043" y1="21171" x2="11787" y2="28488"/>
                        <a14:foregroundMark x1="16468" y1="23317" x2="16043" y2="27756"/>
                        <a14:foregroundMark x1="16979" y1="23512" x2="13404" y2="31610"/>
                        <a14:foregroundMark x1="12170" y1="33122" x2="17532" y2="37366"/>
                        <a14:foregroundMark x1="17532" y1="26390" x2="19660" y2="31220"/>
                        <a14:foregroundMark x1="19532" y1="27171" x2="21915" y2="28488"/>
                        <a14:foregroundMark x1="21149" y1="27951" x2="19404" y2="27951"/>
                        <a14:foregroundMark x1="87489" y1="30244" x2="87489" y2="30244"/>
                        <a14:backgroundMark x1="19856" y1="26464" x2="20851" y2="24293"/>
                        <a14:backgroundMark x1="19787" y1="26585" x2="19532" y2="28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9" y="4924425"/>
            <a:ext cx="2129451" cy="14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F047A846-3CB2-64F7-C2A0-E2AC791352FE}"/>
              </a:ext>
            </a:extLst>
          </p:cNvPr>
          <p:cNvSpPr/>
          <p:nvPr/>
        </p:nvSpPr>
        <p:spPr>
          <a:xfrm>
            <a:off x="6095998" y="4044773"/>
            <a:ext cx="590550" cy="161925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rId8" action="ppaction://hlinksldjump"/>
            <a:extLst>
              <a:ext uri="{FF2B5EF4-FFF2-40B4-BE49-F238E27FC236}">
                <a16:creationId xmlns:a16="http://schemas.microsoft.com/office/drawing/2014/main" id="{4E9CD1BB-F2D0-8EDB-995E-49C0270BF4C2}"/>
              </a:ext>
            </a:extLst>
          </p:cNvPr>
          <p:cNvSpPr/>
          <p:nvPr/>
        </p:nvSpPr>
        <p:spPr>
          <a:xfrm>
            <a:off x="6095998" y="3810000"/>
            <a:ext cx="590550" cy="19240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2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Фото Растения, более 1 486 000 качественных бесплатных стоковых фото">
            <a:extLst>
              <a:ext uri="{FF2B5EF4-FFF2-40B4-BE49-F238E27FC236}">
                <a16:creationId xmlns:a16="http://schemas.microsoft.com/office/drawing/2014/main" id="{43A2012F-F8C5-8972-8EDA-4544B3C7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C6AAFE00-8F62-406F-F577-A930619F33FF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08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3D8051-B7BF-8722-ECFF-335F67284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2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3" action="ppaction://hlinksldjump"/>
            <a:extLst>
              <a:ext uri="{FF2B5EF4-FFF2-40B4-BE49-F238E27FC236}">
                <a16:creationId xmlns:a16="http://schemas.microsoft.com/office/drawing/2014/main" id="{ABF8A2E1-C063-2EBE-F2E8-87CBD722D059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Овал 1">
            <a:hlinkClick r:id="rId4" action="ppaction://hlinksldjump"/>
            <a:extLst>
              <a:ext uri="{FF2B5EF4-FFF2-40B4-BE49-F238E27FC236}">
                <a16:creationId xmlns:a16="http://schemas.microsoft.com/office/drawing/2014/main" id="{FCA0353C-0C14-A1C1-7FF4-FC21662D6990}"/>
              </a:ext>
            </a:extLst>
          </p:cNvPr>
          <p:cNvSpPr/>
          <p:nvPr/>
        </p:nvSpPr>
        <p:spPr>
          <a:xfrm>
            <a:off x="7728155" y="3055866"/>
            <a:ext cx="2560320" cy="22712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4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DB91D89-871C-C646-4565-86744346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5BE6B9-1B93-1F9B-E0D4-BADB332FA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41029">
            <a:off x="3333750" y="473075"/>
            <a:ext cx="5911850" cy="5911850"/>
          </a:xfrm>
          <a:prstGeom prst="rect">
            <a:avLst/>
          </a:prstGeom>
        </p:spPr>
      </p:pic>
      <p:sp>
        <p:nvSpPr>
          <p:cNvPr id="6" name="Стрелка: вправо 5">
            <a:hlinkClick r:id="rId4" action="ppaction://hlinksldjump"/>
            <a:extLst>
              <a:ext uri="{FF2B5EF4-FFF2-40B4-BE49-F238E27FC236}">
                <a16:creationId xmlns:a16="http://schemas.microsoft.com/office/drawing/2014/main" id="{18526CFB-D5A4-2F4C-E906-11B208B83EC9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Прямоугольник 1">
            <a:hlinkClick r:id="rId5" action="ppaction://hlinksldjump"/>
            <a:extLst>
              <a:ext uri="{FF2B5EF4-FFF2-40B4-BE49-F238E27FC236}">
                <a16:creationId xmlns:a16="http://schemas.microsoft.com/office/drawing/2014/main" id="{967E3BA0-1865-DD91-C1C7-10EBAC5E619E}"/>
              </a:ext>
            </a:extLst>
          </p:cNvPr>
          <p:cNvSpPr/>
          <p:nvPr/>
        </p:nvSpPr>
        <p:spPr>
          <a:xfrm>
            <a:off x="4436314" y="1474839"/>
            <a:ext cx="1976285" cy="4147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hlinkClick r:id="rId6" action="ppaction://hlinksldjump"/>
            <a:extLst>
              <a:ext uri="{FF2B5EF4-FFF2-40B4-BE49-F238E27FC236}">
                <a16:creationId xmlns:a16="http://schemas.microsoft.com/office/drawing/2014/main" id="{BF059EB6-C84C-2395-50AC-67C51605CB3C}"/>
              </a:ext>
            </a:extLst>
          </p:cNvPr>
          <p:cNvSpPr/>
          <p:nvPr/>
        </p:nvSpPr>
        <p:spPr>
          <a:xfrm>
            <a:off x="6447995" y="1923190"/>
            <a:ext cx="2507226" cy="713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2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3D8051-B7BF-8722-ECFF-335F67284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2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3" action="ppaction://hlinksldjump"/>
            <a:extLst>
              <a:ext uri="{FF2B5EF4-FFF2-40B4-BE49-F238E27FC236}">
                <a16:creationId xmlns:a16="http://schemas.microsoft.com/office/drawing/2014/main" id="{ABF8A2E1-C063-2EBE-F2E8-87CBD722D059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1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D402FEA3-2090-594B-A8F4-ED1A0B78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98ADB1C-187D-C2B4-B069-C93CC01C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570" y1="44517" x2="27246" y2="45336"/>
                        <a14:foregroundMark x1="27344" y1="45827" x2="22559" y2="46154"/>
                        <a14:foregroundMark x1="41309" y1="72340" x2="41211" y2="71195"/>
                        <a14:foregroundMark x1="44727" y1="76268" x2="44664" y2="73515"/>
                        <a14:foregroundMark x1="44659" y1="73518" x2="44391" y2="79444"/>
                        <a14:foregroundMark x1="44092" y1="73585" x2="41211" y2="66285"/>
                        <a14:foregroundMark x1="45119" y1="76187" x2="44188" y2="73828"/>
                        <a14:foregroundMark x1="44137" y1="68344" x2="44043" y2="67758"/>
                        <a14:foregroundMark x1="45353" y1="75931" x2="44937" y2="73335"/>
                        <a14:foregroundMark x1="42285" y1="33224" x2="40430" y2="32406"/>
                        <a14:foregroundMark x1="25785" y1="47838" x2="24121" y2="47627"/>
                        <a14:foregroundMark x1="28940" y1="48239" x2="28265" y2="48153"/>
                        <a14:foregroundMark x1="11035" y1="42553" x2="12012" y2="41735"/>
                        <a14:foregroundMark x1="20020" y1="46972" x2="17969" y2="46318"/>
                        <a14:foregroundMark x1="44434" y1="39444" x2="44238" y2="38298"/>
                        <a14:foregroundMark x1="43945" y1="37480" x2="43555" y2="36334"/>
                        <a14:foregroundMark x1="42871" y1="34861" x2="44043" y2="37971"/>
                        <a14:foregroundMark x1="44336" y1="38462" x2="44336" y2="39444"/>
                        <a14:foregroundMark x1="15720" y1="46979" x2="15527" y2="46972"/>
                        <a14:foregroundMark x1="16665" y1="47013" x2="15834" y2="46983"/>
                        <a14:foregroundMark x1="20020" y1="47136" x2="19038" y2="47100"/>
                        <a14:foregroundMark x1="14063" y1="46318" x2="12793" y2="46154"/>
                        <a14:backgroundMark x1="47949" y1="61211" x2="48242" y2="57447"/>
                        <a14:backgroundMark x1="50781" y1="52864" x2="50195" y2="46154"/>
                        <a14:backgroundMark x1="60352" y1="49264" x2="62012" y2="40262"/>
                        <a14:backgroundMark x1="57813" y1="43372" x2="47900" y2="44016"/>
                        <a14:backgroundMark x1="46402" y1="43120" x2="49023" y2="40753"/>
                        <a14:backgroundMark x1="21777" y1="51391" x2="20410" y2="50736"/>
                        <a14:backgroundMark x1="20313" y1="50082" x2="17773" y2="50245"/>
                        <a14:backgroundMark x1="24707" y1="50573" x2="21191" y2="49755"/>
                        <a14:backgroundMark x1="21191" y1="50245" x2="14453" y2="49755"/>
                        <a14:backgroundMark x1="14063" y1="49427" x2="12793" y2="49264"/>
                        <a14:backgroundMark x1="47852" y1="73977" x2="46680" y2="69394"/>
                        <a14:backgroundMark x1="45996" y1="68249" x2="46484" y2="71031"/>
                        <a14:backgroundMark x1="46582" y1="71686" x2="46973" y2="74468"/>
                        <a14:backgroundMark x1="46777" y1="76596" x2="46387" y2="78887"/>
                        <a14:backgroundMark x1="46387" y1="77414" x2="45898" y2="80851"/>
                        <a14:backgroundMark x1="46191" y1="79705" x2="45215" y2="83797"/>
                        <a14:backgroundMark x1="45703" y1="82979" x2="43945" y2="86088"/>
                        <a14:backgroundMark x1="44727" y1="85597" x2="41699" y2="87398"/>
                        <a14:backgroundMark x1="42578" y1="87234" x2="39941" y2="87398"/>
                        <a14:backgroundMark x1="45996" y1="73322" x2="44434" y2="66939"/>
                        <a14:backgroundMark x1="44531" y1="68085" x2="45703" y2="72831"/>
                        <a14:backgroundMark x1="40332" y1="63175" x2="39355" y2="64321"/>
                        <a14:backgroundMark x1="45898" y1="53682" x2="41309" y2="55155"/>
                        <a14:backgroundMark x1="41895" y1="54828" x2="39453" y2="54664"/>
                        <a14:backgroundMark x1="44141" y1="53519" x2="47266" y2="44845"/>
                        <a14:backgroundMark x1="46777" y1="46809" x2="46777" y2="39935"/>
                        <a14:backgroundMark x1="46777" y1="44354" x2="46484" y2="48282"/>
                        <a14:backgroundMark x1="46680" y1="46809" x2="46777" y2="44026"/>
                        <a14:backgroundMark x1="46680" y1="44517" x2="46582" y2="42717"/>
                        <a14:backgroundMark x1="46582" y1="44681" x2="46582" y2="47463"/>
                        <a14:backgroundMark x1="46582" y1="44681" x2="46387" y2="46154"/>
                        <a14:backgroundMark x1="46484" y1="43863" x2="46191" y2="46154"/>
                        <a14:backgroundMark x1="46582" y1="43535" x2="46387" y2="45663"/>
                        <a14:backgroundMark x1="45801" y1="37152" x2="45567" y2="36531"/>
                        <a14:backgroundMark x1="43865" y1="33923" x2="43652" y2="33715"/>
                        <a14:backgroundMark x1="43652" y1="33879" x2="43262" y2="33061"/>
                        <a14:backgroundMark x1="44396" y1="37637" x2="44636" y2="38462"/>
                        <a14:backgroundMark x1="43353" y1="34049" x2="43434" y2="34329"/>
                        <a14:backgroundMark x1="45020" y1="38298" x2="45605" y2="42717"/>
                        <a14:backgroundMark x1="45801" y1="42390" x2="45313" y2="46318"/>
                        <a14:backgroundMark x1="45410" y1="46481" x2="44336" y2="49918"/>
                        <a14:backgroundMark x1="45215" y1="48936" x2="43750" y2="51882"/>
                        <a14:backgroundMark x1="44141" y1="51718" x2="42871" y2="53355"/>
                        <a14:backgroundMark x1="14844" y1="49264" x2="15820" y2="49591"/>
                        <a14:backgroundMark x1="16016" y1="49427" x2="17188" y2="49755"/>
                        <a14:backgroundMark x1="9570" y1="45663" x2="10059" y2="43535"/>
                        <a14:backgroundMark x1="10254" y1="42553" x2="10254" y2="43863"/>
                        <a14:backgroundMark x1="10156" y1="43535" x2="10059" y2="45172"/>
                        <a14:backgroundMark x1="15723" y1="49427" x2="18066" y2="49591"/>
                        <a14:backgroundMark x1="20117" y1="49591" x2="22949" y2="49427"/>
                        <a14:backgroundMark x1="25293" y1="49100" x2="27832" y2="49264"/>
                        <a14:backgroundMark x1="28613" y1="49100" x2="30273" y2="49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54" y="1942803"/>
            <a:ext cx="6643596" cy="396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B909BB-33CA-70DA-D5F0-1D4775875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9" b="94504" l="2000" r="98889">
                        <a14:foregroundMark x1="14778" y1="77557" x2="7444" y2="75115"/>
                        <a14:foregroundMark x1="19889" y1="89313" x2="21000" y2="94809"/>
                        <a14:foregroundMark x1="8000" y1="76794" x2="3333" y2="73435"/>
                        <a14:foregroundMark x1="90778" y1="14351" x2="86556" y2="9008"/>
                        <a14:foregroundMark x1="82333" y1="4733" x2="82333" y2="3359"/>
                        <a14:foregroundMark x1="94556" y1="13893" x2="95556" y2="14046"/>
                        <a14:foregroundMark x1="4889" y1="73282" x2="2111" y2="73130"/>
                        <a14:foregroundMark x1="97444" y1="13130" x2="98889" y2="12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046">
            <a:off x="4575007" y="4235812"/>
            <a:ext cx="2046830" cy="148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E017FA7-E969-728C-EBE5-C12FDE89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9" b="94504" l="2000" r="98889">
                        <a14:foregroundMark x1="14778" y1="77557" x2="7444" y2="75115"/>
                        <a14:foregroundMark x1="19889" y1="89313" x2="21000" y2="94809"/>
                        <a14:foregroundMark x1="8000" y1="76794" x2="3333" y2="73435"/>
                        <a14:foregroundMark x1="90778" y1="14351" x2="86556" y2="9008"/>
                        <a14:foregroundMark x1="82333" y1="4733" x2="82333" y2="3359"/>
                        <a14:foregroundMark x1="94556" y1="13893" x2="95556" y2="14046"/>
                        <a14:foregroundMark x1="4889" y1="73282" x2="2111" y2="73130"/>
                        <a14:foregroundMark x1="97444" y1="13130" x2="98889" y2="12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9061" y="4353442"/>
            <a:ext cx="2208221" cy="160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1CAF0A-2C66-001F-6D22-F1B58708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4276401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6625DA86-37A6-E273-098C-E641B241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22" y="5547178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1D0F81B-8207-6182-0E57-EE7CD8A6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74" y="4409751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C81B8B7-6033-5A80-65F6-C50BF110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5053179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F1AE18C4-481D-822C-F753-5CC4D384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942">
            <a:off x="5127725" y="4848644"/>
            <a:ext cx="420666" cy="4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93A606-FDE1-2857-0389-CDE107683218}"/>
              </a:ext>
            </a:extLst>
          </p:cNvPr>
          <p:cNvSpPr txBox="1"/>
          <p:nvPr/>
        </p:nvSpPr>
        <p:spPr>
          <a:xfrm>
            <a:off x="3723251" y="3460896"/>
            <a:ext cx="139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solidFill>
                  <a:srgbClr val="C00000"/>
                </a:solidFill>
              </a:rPr>
              <a:t>forbidden</a:t>
            </a:r>
            <a:endParaRPr lang="ru-RU" i="1" dirty="0">
              <a:solidFill>
                <a:srgbClr val="C00000"/>
              </a:solidFill>
            </a:endParaRPr>
          </a:p>
        </p:txBody>
      </p:sp>
      <p:sp>
        <p:nvSpPr>
          <p:cNvPr id="16" name="Стрелка: вправо 15">
            <a:hlinkClick r:id="rId11" action="ppaction://hlinksldjump"/>
            <a:extLst>
              <a:ext uri="{FF2B5EF4-FFF2-40B4-BE49-F238E27FC236}">
                <a16:creationId xmlns:a16="http://schemas.microsoft.com/office/drawing/2014/main" id="{AC3FCDCB-B345-835C-DAF6-37D96DB10366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BBABBF-432E-0ED4-AC2F-05275A48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6FA3A7E-A4B4-4C22-E6F9-73A6A175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250" l="10000" r="90000">
                        <a14:foregroundMark x1="21083" y1="91250" x2="21500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84" y="896701"/>
            <a:ext cx="6176625" cy="59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8901BD7-5ED4-98C8-050E-A9FCA9E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49" y="5555494"/>
            <a:ext cx="1551530" cy="4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C09E4-A178-6161-743F-829861BFA045}"/>
              </a:ext>
            </a:extLst>
          </p:cNvPr>
          <p:cNvSpPr txBox="1"/>
          <p:nvPr/>
        </p:nvSpPr>
        <p:spPr>
          <a:xfrm rot="19833852">
            <a:off x="3286511" y="5340049"/>
            <a:ext cx="398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П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65BA2-C6A6-0FEC-41BF-C3DC90147888}"/>
              </a:ext>
            </a:extLst>
          </p:cNvPr>
          <p:cNvSpPr txBox="1"/>
          <p:nvPr/>
        </p:nvSpPr>
        <p:spPr>
          <a:xfrm rot="21057523">
            <a:off x="3539351" y="5223418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01455-D57D-77DA-7F66-5AD054B7E29C}"/>
              </a:ext>
            </a:extLst>
          </p:cNvPr>
          <p:cNvSpPr txBox="1"/>
          <p:nvPr/>
        </p:nvSpPr>
        <p:spPr>
          <a:xfrm>
            <a:off x="3893224" y="5180512"/>
            <a:ext cx="505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Л</a:t>
            </a:r>
            <a:endParaRPr lang="ru-RU" sz="24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D3BB2-6E04-603B-71AE-CEE2946203DE}"/>
              </a:ext>
            </a:extLst>
          </p:cNvPr>
          <p:cNvSpPr txBox="1"/>
          <p:nvPr/>
        </p:nvSpPr>
        <p:spPr>
          <a:xfrm rot="964824">
            <a:off x="4247949" y="5187349"/>
            <a:ext cx="505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endParaRPr lang="ru-RU" sz="24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625CD-8614-01F5-2B17-FDFD5FE346ED}"/>
              </a:ext>
            </a:extLst>
          </p:cNvPr>
          <p:cNvSpPr txBox="1"/>
          <p:nvPr/>
        </p:nvSpPr>
        <p:spPr>
          <a:xfrm rot="1184501">
            <a:off x="4597881" y="5280433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Ж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9FC32-D8C7-2215-1A7D-E545C5E14F6D}"/>
              </a:ext>
            </a:extLst>
          </p:cNvPr>
          <p:cNvSpPr txBox="1"/>
          <p:nvPr/>
        </p:nvSpPr>
        <p:spPr>
          <a:xfrm rot="2246425">
            <a:off x="4925365" y="5455949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И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2CFB1-7AEC-F1FD-FD3D-F2D705F4B452}"/>
              </a:ext>
            </a:extLst>
          </p:cNvPr>
          <p:cNvSpPr txBox="1"/>
          <p:nvPr/>
        </p:nvSpPr>
        <p:spPr>
          <a:xfrm>
            <a:off x="3580422" y="5939473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Е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0454-A0A1-E3BF-053E-098E180E332E}"/>
              </a:ext>
            </a:extLst>
          </p:cNvPr>
          <p:cNvSpPr txBox="1"/>
          <p:nvPr/>
        </p:nvSpPr>
        <p:spPr>
          <a:xfrm>
            <a:off x="4035028" y="5939160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Г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60810-E257-4A9C-8F95-AE40E407D044}"/>
              </a:ext>
            </a:extLst>
          </p:cNvPr>
          <p:cNvSpPr txBox="1"/>
          <p:nvPr/>
        </p:nvSpPr>
        <p:spPr>
          <a:xfrm>
            <a:off x="4439464" y="5941444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8" name="Стрелка: вправо 17">
            <a:hlinkClick r:id="rId6" action="ppaction://hlinksldjump"/>
            <a:extLst>
              <a:ext uri="{FF2B5EF4-FFF2-40B4-BE49-F238E27FC236}">
                <a16:creationId xmlns:a16="http://schemas.microsoft.com/office/drawing/2014/main" id="{3E227437-E042-B2BB-6BA3-365559AEB1B3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B9C7585-CA56-24A8-224A-473FB4A15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33" b="93667" l="10000" r="90000">
                        <a14:foregroundMark x1="44130" y1="14833" x2="45978" y2="11833"/>
                        <a14:foregroundMark x1="50000" y1="9333" x2="33261" y2="6667"/>
                        <a14:foregroundMark x1="32174" y1="7833" x2="30543" y2="7000"/>
                        <a14:foregroundMark x1="43804" y1="87167" x2="45217" y2="93667"/>
                        <a14:foregroundMark x1="37935" y1="91500" x2="34457" y2="90500"/>
                        <a14:foregroundMark x1="61087" y1="7167" x2="57826" y2="5333"/>
                        <a14:foregroundMark x1="56957" y1="5833" x2="53913" y2="5333"/>
                        <a14:foregroundMark x1="53043" y1="5167" x2="51087" y2="4833"/>
                        <a14:foregroundMark x1="50000" y1="5333" x2="49130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96" y="3303639"/>
            <a:ext cx="2815481" cy="181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hlinkClick r:id="rId9" action="ppaction://hlinksldjump"/>
            <a:extLst>
              <a:ext uri="{FF2B5EF4-FFF2-40B4-BE49-F238E27FC236}">
                <a16:creationId xmlns:a16="http://schemas.microsoft.com/office/drawing/2014/main" id="{C4B19672-7049-4F24-4C82-B507BE1B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693" y="3848026"/>
            <a:ext cx="1026487" cy="9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77BD2C-CD28-C5BA-DC0E-BA7DBD00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814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6950ED5-7D33-60D0-AD58-1C514FCD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823" y="2811839"/>
            <a:ext cx="3221318" cy="26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E566360-761D-B0EB-EE99-3C7B5D60F2F9}"/>
              </a:ext>
            </a:extLst>
          </p:cNvPr>
          <p:cNvSpPr/>
          <p:nvPr/>
        </p:nvSpPr>
        <p:spPr>
          <a:xfrm>
            <a:off x="7851931" y="834599"/>
            <a:ext cx="3420562" cy="1220804"/>
          </a:xfrm>
          <a:prstGeom prst="wedgeEllipseCallout">
            <a:avLst>
              <a:gd name="adj1" fmla="val -98453"/>
              <a:gd name="adj2" fmla="val 20571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23AB6-1C22-2B6C-2275-D4DF3F4CCD79}"/>
              </a:ext>
            </a:extLst>
          </p:cNvPr>
          <p:cNvSpPr txBox="1"/>
          <p:nvPr/>
        </p:nvSpPr>
        <p:spPr>
          <a:xfrm>
            <a:off x="8456661" y="899491"/>
            <a:ext cx="2211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rgbClr val="9966FF"/>
                </a:solidFill>
              </a:rPr>
              <a:t>Привет</a:t>
            </a:r>
            <a:r>
              <a:rPr lang="en-US" sz="1400" dirty="0">
                <a:solidFill>
                  <a:srgbClr val="9966FF"/>
                </a:solidFill>
              </a:rPr>
              <a:t>,</a:t>
            </a:r>
            <a:r>
              <a:rPr lang="ru-RU" sz="1400" dirty="0">
                <a:solidFill>
                  <a:srgbClr val="9966FF"/>
                </a:solidFill>
              </a:rPr>
              <a:t> мое имя </a:t>
            </a:r>
            <a:r>
              <a:rPr lang="ru-RU" sz="1400" dirty="0" err="1">
                <a:solidFill>
                  <a:srgbClr val="9966FF"/>
                </a:solidFill>
              </a:rPr>
              <a:t>Фия</a:t>
            </a:r>
            <a:r>
              <a:rPr lang="en-US" sz="1400" dirty="0">
                <a:solidFill>
                  <a:srgbClr val="9966FF"/>
                </a:solidFill>
              </a:rPr>
              <a:t>.</a:t>
            </a:r>
            <a:endParaRPr lang="ru-RU" sz="1400" dirty="0">
              <a:solidFill>
                <a:srgbClr val="9966FF"/>
              </a:solidFill>
            </a:endParaRPr>
          </a:p>
          <a:p>
            <a:pPr algn="ctr"/>
            <a:r>
              <a:rPr lang="ru-RU" sz="1400" dirty="0">
                <a:solidFill>
                  <a:srgbClr val="9966FF"/>
                </a:solidFill>
              </a:rPr>
              <a:t>Я люблю </a:t>
            </a:r>
            <a:r>
              <a:rPr lang="ru-RU" sz="1400" dirty="0">
                <a:solidFill>
                  <a:srgbClr val="7030A0"/>
                </a:solidFill>
                <a:highlight>
                  <a:srgbClr val="FF00FF"/>
                </a:highlight>
              </a:rPr>
              <a:t>аметист</a:t>
            </a:r>
            <a:r>
              <a:rPr lang="en-US" sz="1400" dirty="0">
                <a:solidFill>
                  <a:srgbClr val="9966FF"/>
                </a:solidFill>
              </a:rPr>
              <a:t>,</a:t>
            </a:r>
            <a:r>
              <a:rPr lang="ru-RU" sz="1400" dirty="0">
                <a:solidFill>
                  <a:srgbClr val="9966FF"/>
                </a:solidFill>
              </a:rPr>
              <a:t> драгоценный камень</a:t>
            </a:r>
            <a:r>
              <a:rPr lang="en-US" sz="1400" dirty="0">
                <a:solidFill>
                  <a:srgbClr val="9966FF"/>
                </a:solidFill>
              </a:rPr>
              <a:t>.</a:t>
            </a:r>
            <a:endParaRPr lang="ru-RU" sz="1400" dirty="0">
              <a:solidFill>
                <a:srgbClr val="9966FF"/>
              </a:solidFill>
            </a:endParaRPr>
          </a:p>
          <a:p>
            <a:pPr algn="ctr"/>
            <a:r>
              <a:rPr lang="ru-RU" sz="1400" dirty="0">
                <a:solidFill>
                  <a:srgbClr val="9966FF"/>
                </a:solidFill>
              </a:rPr>
              <a:t>Он мне сильно нужен</a:t>
            </a:r>
            <a:r>
              <a:rPr lang="en-US" sz="1400" dirty="0">
                <a:solidFill>
                  <a:srgbClr val="9966FF"/>
                </a:solidFill>
              </a:rPr>
              <a:t>.</a:t>
            </a:r>
            <a:endParaRPr lang="ru-RU" sz="1400" dirty="0">
              <a:solidFill>
                <a:srgbClr val="9966FF"/>
              </a:solidFill>
            </a:endParaRPr>
          </a:p>
        </p:txBody>
      </p:sp>
      <p:sp>
        <p:nvSpPr>
          <p:cNvPr id="15" name="Стрелка: вправо 14">
            <a:hlinkClick r:id="rId4" action="ppaction://hlinksldjump"/>
            <a:extLst>
              <a:ext uri="{FF2B5EF4-FFF2-40B4-BE49-F238E27FC236}">
                <a16:creationId xmlns:a16="http://schemas.microsoft.com/office/drawing/2014/main" id="{7A0DF755-4F7E-9C17-0A0A-140B8C914D75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4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BBABBF-432E-0ED4-AC2F-05275A48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6FA3A7E-A4B4-4C22-E6F9-73A6A175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250" l="10000" r="90000">
                        <a14:foregroundMark x1="21083" y1="91250" x2="21500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84" y="896701"/>
            <a:ext cx="6176625" cy="59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8901BD7-5ED4-98C8-050E-A9FCA9E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49" y="5555494"/>
            <a:ext cx="1551530" cy="4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C09E4-A178-6161-743F-829861BFA045}"/>
              </a:ext>
            </a:extLst>
          </p:cNvPr>
          <p:cNvSpPr txBox="1"/>
          <p:nvPr/>
        </p:nvSpPr>
        <p:spPr>
          <a:xfrm rot="19833852">
            <a:off x="3286511" y="5340049"/>
            <a:ext cx="398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П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65BA2-C6A6-0FEC-41BF-C3DC90147888}"/>
              </a:ext>
            </a:extLst>
          </p:cNvPr>
          <p:cNvSpPr txBox="1"/>
          <p:nvPr/>
        </p:nvSpPr>
        <p:spPr>
          <a:xfrm rot="21057523">
            <a:off x="3539351" y="5223418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01455-D57D-77DA-7F66-5AD054B7E29C}"/>
              </a:ext>
            </a:extLst>
          </p:cNvPr>
          <p:cNvSpPr txBox="1"/>
          <p:nvPr/>
        </p:nvSpPr>
        <p:spPr>
          <a:xfrm>
            <a:off x="3893224" y="5180512"/>
            <a:ext cx="505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Л</a:t>
            </a:r>
            <a:endParaRPr lang="ru-RU" sz="24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D3BB2-6E04-603B-71AE-CEE2946203DE}"/>
              </a:ext>
            </a:extLst>
          </p:cNvPr>
          <p:cNvSpPr txBox="1"/>
          <p:nvPr/>
        </p:nvSpPr>
        <p:spPr>
          <a:xfrm rot="964824">
            <a:off x="4247949" y="5187349"/>
            <a:ext cx="505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endParaRPr lang="ru-RU" sz="24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625CD-8614-01F5-2B17-FDFD5FE346ED}"/>
              </a:ext>
            </a:extLst>
          </p:cNvPr>
          <p:cNvSpPr txBox="1"/>
          <p:nvPr/>
        </p:nvSpPr>
        <p:spPr>
          <a:xfrm rot="1184501">
            <a:off x="4597881" y="5280433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Ж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9FC32-D8C7-2215-1A7D-E545C5E14F6D}"/>
              </a:ext>
            </a:extLst>
          </p:cNvPr>
          <p:cNvSpPr txBox="1"/>
          <p:nvPr/>
        </p:nvSpPr>
        <p:spPr>
          <a:xfrm rot="2246425">
            <a:off x="4925365" y="5455949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И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2CFB1-7AEC-F1FD-FD3D-F2D705F4B452}"/>
              </a:ext>
            </a:extLst>
          </p:cNvPr>
          <p:cNvSpPr txBox="1"/>
          <p:nvPr/>
        </p:nvSpPr>
        <p:spPr>
          <a:xfrm>
            <a:off x="3580422" y="5939473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Е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0454-A0A1-E3BF-053E-098E180E332E}"/>
              </a:ext>
            </a:extLst>
          </p:cNvPr>
          <p:cNvSpPr txBox="1"/>
          <p:nvPr/>
        </p:nvSpPr>
        <p:spPr>
          <a:xfrm>
            <a:off x="4035028" y="5939160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Г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60810-E257-4A9C-8F95-AE40E407D044}"/>
              </a:ext>
            </a:extLst>
          </p:cNvPr>
          <p:cNvSpPr txBox="1"/>
          <p:nvPr/>
        </p:nvSpPr>
        <p:spPr>
          <a:xfrm>
            <a:off x="4439464" y="5941444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8" name="Стрелка: вправо 17">
            <a:hlinkClick r:id="rId6" action="ppaction://hlinksldjump"/>
            <a:extLst>
              <a:ext uri="{FF2B5EF4-FFF2-40B4-BE49-F238E27FC236}">
                <a16:creationId xmlns:a16="http://schemas.microsoft.com/office/drawing/2014/main" id="{15F518C0-49EA-529B-2EB8-BA61F1157872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CA307433-FF7A-CC05-0827-56D04D2C1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33" b="93667" l="10000" r="90000">
                        <a14:foregroundMark x1="44130" y1="14833" x2="45978" y2="11833"/>
                        <a14:foregroundMark x1="50000" y1="9333" x2="33261" y2="6667"/>
                        <a14:foregroundMark x1="32174" y1="7833" x2="30543" y2="7000"/>
                        <a14:foregroundMark x1="43804" y1="87167" x2="45217" y2="93667"/>
                        <a14:foregroundMark x1="37935" y1="91500" x2="34457" y2="90500"/>
                        <a14:foregroundMark x1="61087" y1="7167" x2="57826" y2="5333"/>
                        <a14:foregroundMark x1="56957" y1="5833" x2="53913" y2="5333"/>
                        <a14:foregroundMark x1="53043" y1="5167" x2="51087" y2="4833"/>
                        <a14:foregroundMark x1="50000" y1="5333" x2="49130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96" y="3303639"/>
            <a:ext cx="2815481" cy="181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hlinkClick r:id="rId9" action="ppaction://hlinksldjump"/>
            <a:extLst>
              <a:ext uri="{FF2B5EF4-FFF2-40B4-BE49-F238E27FC236}">
                <a16:creationId xmlns:a16="http://schemas.microsoft.com/office/drawing/2014/main" id="{624CE0A1-EE3B-A52A-F738-72BC8879B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693" y="3848026"/>
            <a:ext cx="1026487" cy="9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1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77BD2C-CD28-C5BA-DC0E-BA7DBD00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814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6950ED5-7D33-60D0-AD58-1C514FCD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823" y="2811839"/>
            <a:ext cx="3221318" cy="26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E566360-761D-B0EB-EE99-3C7B5D60F2F9}"/>
              </a:ext>
            </a:extLst>
          </p:cNvPr>
          <p:cNvSpPr/>
          <p:nvPr/>
        </p:nvSpPr>
        <p:spPr>
          <a:xfrm>
            <a:off x="7851931" y="834599"/>
            <a:ext cx="3420562" cy="1220804"/>
          </a:xfrm>
          <a:prstGeom prst="wedgeEllipseCallout">
            <a:avLst>
              <a:gd name="adj1" fmla="val -98453"/>
              <a:gd name="adj2" fmla="val 20571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23AB6-1C22-2B6C-2275-D4DF3F4CCD79}"/>
              </a:ext>
            </a:extLst>
          </p:cNvPr>
          <p:cNvSpPr txBox="1"/>
          <p:nvPr/>
        </p:nvSpPr>
        <p:spPr>
          <a:xfrm>
            <a:off x="8456661" y="899491"/>
            <a:ext cx="2211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rgbClr val="9966FF"/>
                </a:solidFill>
              </a:rPr>
              <a:t>Привет</a:t>
            </a:r>
            <a:r>
              <a:rPr lang="en-US" sz="1400" dirty="0">
                <a:solidFill>
                  <a:srgbClr val="9966FF"/>
                </a:solidFill>
              </a:rPr>
              <a:t>,</a:t>
            </a:r>
            <a:r>
              <a:rPr lang="ru-RU" sz="1400" dirty="0">
                <a:solidFill>
                  <a:srgbClr val="9966FF"/>
                </a:solidFill>
              </a:rPr>
              <a:t> мое имя </a:t>
            </a:r>
            <a:r>
              <a:rPr lang="ru-RU" sz="1400" dirty="0" err="1">
                <a:solidFill>
                  <a:srgbClr val="9966FF"/>
                </a:solidFill>
              </a:rPr>
              <a:t>Фия</a:t>
            </a:r>
            <a:r>
              <a:rPr lang="en-US" sz="1400" dirty="0">
                <a:solidFill>
                  <a:srgbClr val="9966FF"/>
                </a:solidFill>
              </a:rPr>
              <a:t>.</a:t>
            </a:r>
            <a:endParaRPr lang="ru-RU" sz="1400" dirty="0">
              <a:solidFill>
                <a:srgbClr val="9966FF"/>
              </a:solidFill>
            </a:endParaRPr>
          </a:p>
          <a:p>
            <a:pPr algn="ctr"/>
            <a:r>
              <a:rPr lang="ru-RU" sz="1400" dirty="0">
                <a:solidFill>
                  <a:srgbClr val="9966FF"/>
                </a:solidFill>
              </a:rPr>
              <a:t>Я люблю </a:t>
            </a:r>
            <a:r>
              <a:rPr lang="ru-RU" sz="1400" dirty="0">
                <a:solidFill>
                  <a:srgbClr val="7030A0"/>
                </a:solidFill>
                <a:highlight>
                  <a:srgbClr val="FF00FF"/>
                </a:highlight>
              </a:rPr>
              <a:t>аметист</a:t>
            </a:r>
            <a:r>
              <a:rPr lang="en-US" sz="1400" dirty="0">
                <a:solidFill>
                  <a:srgbClr val="9966FF"/>
                </a:solidFill>
              </a:rPr>
              <a:t>,</a:t>
            </a:r>
            <a:r>
              <a:rPr lang="ru-RU" sz="1400" dirty="0">
                <a:solidFill>
                  <a:srgbClr val="9966FF"/>
                </a:solidFill>
              </a:rPr>
              <a:t> драгоценный камень</a:t>
            </a:r>
            <a:r>
              <a:rPr lang="en-US" sz="1400" dirty="0">
                <a:solidFill>
                  <a:srgbClr val="9966FF"/>
                </a:solidFill>
              </a:rPr>
              <a:t>.</a:t>
            </a:r>
            <a:endParaRPr lang="ru-RU" sz="1400" dirty="0">
              <a:solidFill>
                <a:srgbClr val="9966FF"/>
              </a:solidFill>
            </a:endParaRPr>
          </a:p>
          <a:p>
            <a:pPr algn="ctr"/>
            <a:r>
              <a:rPr lang="ru-RU" sz="1400" dirty="0">
                <a:solidFill>
                  <a:srgbClr val="9966FF"/>
                </a:solidFill>
              </a:rPr>
              <a:t>Он мне сильно нужен</a:t>
            </a:r>
            <a:r>
              <a:rPr lang="en-US" sz="1400" dirty="0">
                <a:solidFill>
                  <a:srgbClr val="9966FF"/>
                </a:solidFill>
              </a:rPr>
              <a:t>.</a:t>
            </a:r>
            <a:endParaRPr lang="ru-RU" sz="1400" dirty="0">
              <a:solidFill>
                <a:srgbClr val="9966FF"/>
              </a:solidFill>
            </a:endParaRPr>
          </a:p>
        </p:txBody>
      </p:sp>
      <p:sp>
        <p:nvSpPr>
          <p:cNvPr id="6" name="Стрелка: вправо 5">
            <a:hlinkClick r:id="rId4" action="ppaction://hlinksldjump"/>
            <a:extLst>
              <a:ext uri="{FF2B5EF4-FFF2-40B4-BE49-F238E27FC236}">
                <a16:creationId xmlns:a16="http://schemas.microsoft.com/office/drawing/2014/main" id="{038B9071-EBF7-C943-1F88-31A07A38FFEC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8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BBABBF-432E-0ED4-AC2F-05275A48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6FA3A7E-A4B4-4C22-E6F9-73A6A175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250" l="10000" r="90000">
                        <a14:foregroundMark x1="21083" y1="91250" x2="21500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84" y="896701"/>
            <a:ext cx="6176625" cy="59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8901BD7-5ED4-98C8-050E-A9FCA9E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49" y="5555494"/>
            <a:ext cx="1551530" cy="4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C09E4-A178-6161-743F-829861BFA045}"/>
              </a:ext>
            </a:extLst>
          </p:cNvPr>
          <p:cNvSpPr txBox="1"/>
          <p:nvPr/>
        </p:nvSpPr>
        <p:spPr>
          <a:xfrm rot="19833852">
            <a:off x="3286511" y="5340049"/>
            <a:ext cx="398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П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65BA2-C6A6-0FEC-41BF-C3DC90147888}"/>
              </a:ext>
            </a:extLst>
          </p:cNvPr>
          <p:cNvSpPr txBox="1"/>
          <p:nvPr/>
        </p:nvSpPr>
        <p:spPr>
          <a:xfrm rot="21057523">
            <a:off x="3539351" y="5223418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01455-D57D-77DA-7F66-5AD054B7E29C}"/>
              </a:ext>
            </a:extLst>
          </p:cNvPr>
          <p:cNvSpPr txBox="1"/>
          <p:nvPr/>
        </p:nvSpPr>
        <p:spPr>
          <a:xfrm>
            <a:off x="3893224" y="5180512"/>
            <a:ext cx="505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Л</a:t>
            </a:r>
            <a:endParaRPr lang="ru-RU" sz="24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D3BB2-6E04-603B-71AE-CEE2946203DE}"/>
              </a:ext>
            </a:extLst>
          </p:cNvPr>
          <p:cNvSpPr txBox="1"/>
          <p:nvPr/>
        </p:nvSpPr>
        <p:spPr>
          <a:xfrm rot="964824">
            <a:off x="4247949" y="5187349"/>
            <a:ext cx="505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endParaRPr lang="ru-RU" sz="24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625CD-8614-01F5-2B17-FDFD5FE346ED}"/>
              </a:ext>
            </a:extLst>
          </p:cNvPr>
          <p:cNvSpPr txBox="1"/>
          <p:nvPr/>
        </p:nvSpPr>
        <p:spPr>
          <a:xfrm rot="1184501">
            <a:off x="4597881" y="5280433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Ж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9FC32-D8C7-2215-1A7D-E545C5E14F6D}"/>
              </a:ext>
            </a:extLst>
          </p:cNvPr>
          <p:cNvSpPr txBox="1"/>
          <p:nvPr/>
        </p:nvSpPr>
        <p:spPr>
          <a:xfrm rot="2246425">
            <a:off x="4925365" y="5455949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И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2CFB1-7AEC-F1FD-FD3D-F2D705F4B452}"/>
              </a:ext>
            </a:extLst>
          </p:cNvPr>
          <p:cNvSpPr txBox="1"/>
          <p:nvPr/>
        </p:nvSpPr>
        <p:spPr>
          <a:xfrm>
            <a:off x="3580422" y="5939473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Е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0454-A0A1-E3BF-053E-098E180E332E}"/>
              </a:ext>
            </a:extLst>
          </p:cNvPr>
          <p:cNvSpPr txBox="1"/>
          <p:nvPr/>
        </p:nvSpPr>
        <p:spPr>
          <a:xfrm>
            <a:off x="4035028" y="5939160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Г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60810-E257-4A9C-8F95-AE40E407D044}"/>
              </a:ext>
            </a:extLst>
          </p:cNvPr>
          <p:cNvSpPr txBox="1"/>
          <p:nvPr/>
        </p:nvSpPr>
        <p:spPr>
          <a:xfrm>
            <a:off x="4439464" y="5941444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8" name="Стрелка: вправо 17">
            <a:hlinkClick r:id="rId6" action="ppaction://hlinksldjump"/>
            <a:extLst>
              <a:ext uri="{FF2B5EF4-FFF2-40B4-BE49-F238E27FC236}">
                <a16:creationId xmlns:a16="http://schemas.microsoft.com/office/drawing/2014/main" id="{9D0EC146-E13A-4424-6CBC-6567D0ED1583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C335D05E-2987-B1B1-BE22-04990E44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33" b="93667" l="10000" r="90000">
                        <a14:foregroundMark x1="44130" y1="14833" x2="45978" y2="11833"/>
                        <a14:foregroundMark x1="50000" y1="9333" x2="33261" y2="6667"/>
                        <a14:foregroundMark x1="32174" y1="7833" x2="30543" y2="7000"/>
                        <a14:foregroundMark x1="43804" y1="87167" x2="45217" y2="93667"/>
                        <a14:foregroundMark x1="37935" y1="91500" x2="34457" y2="90500"/>
                        <a14:foregroundMark x1="61087" y1="7167" x2="57826" y2="5333"/>
                        <a14:foregroundMark x1="56957" y1="5833" x2="53913" y2="5333"/>
                        <a14:foregroundMark x1="53043" y1="5167" x2="51087" y2="4833"/>
                        <a14:foregroundMark x1="50000" y1="5333" x2="49130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96" y="3303639"/>
            <a:ext cx="2815481" cy="181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hlinkClick r:id="rId9" action="ppaction://hlinksldjump"/>
            <a:extLst>
              <a:ext uri="{FF2B5EF4-FFF2-40B4-BE49-F238E27FC236}">
                <a16:creationId xmlns:a16="http://schemas.microsoft.com/office/drawing/2014/main" id="{A696F4D5-2022-B0D4-42F4-D0A36FBA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693" y="3848026"/>
            <a:ext cx="1026487" cy="9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0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77BD2C-CD28-C5BA-DC0E-BA7DBD00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814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6950ED5-7D33-60D0-AD58-1C514FCD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823" y="2811839"/>
            <a:ext cx="3221318" cy="26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E566360-761D-B0EB-EE99-3C7B5D60F2F9}"/>
              </a:ext>
            </a:extLst>
          </p:cNvPr>
          <p:cNvSpPr/>
          <p:nvPr/>
        </p:nvSpPr>
        <p:spPr>
          <a:xfrm>
            <a:off x="7851931" y="834599"/>
            <a:ext cx="3420562" cy="1220804"/>
          </a:xfrm>
          <a:prstGeom prst="wedgeEllipseCallout">
            <a:avLst>
              <a:gd name="adj1" fmla="val -98453"/>
              <a:gd name="adj2" fmla="val 20571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23AB6-1C22-2B6C-2275-D4DF3F4CCD79}"/>
              </a:ext>
            </a:extLst>
          </p:cNvPr>
          <p:cNvSpPr txBox="1"/>
          <p:nvPr/>
        </p:nvSpPr>
        <p:spPr>
          <a:xfrm>
            <a:off x="8456661" y="899491"/>
            <a:ext cx="2211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rgbClr val="9966FF"/>
                </a:solidFill>
              </a:rPr>
              <a:t>Привет</a:t>
            </a:r>
            <a:r>
              <a:rPr lang="en-US" sz="1400" dirty="0">
                <a:solidFill>
                  <a:srgbClr val="9966FF"/>
                </a:solidFill>
              </a:rPr>
              <a:t>,</a:t>
            </a:r>
            <a:r>
              <a:rPr lang="ru-RU" sz="1400" dirty="0">
                <a:solidFill>
                  <a:srgbClr val="9966FF"/>
                </a:solidFill>
              </a:rPr>
              <a:t> мое имя </a:t>
            </a:r>
            <a:r>
              <a:rPr lang="ru-RU" sz="1400" dirty="0" err="1">
                <a:solidFill>
                  <a:srgbClr val="9966FF"/>
                </a:solidFill>
              </a:rPr>
              <a:t>Фия</a:t>
            </a:r>
            <a:r>
              <a:rPr lang="en-US" sz="1400" dirty="0">
                <a:solidFill>
                  <a:srgbClr val="9966FF"/>
                </a:solidFill>
              </a:rPr>
              <a:t>.</a:t>
            </a:r>
            <a:endParaRPr lang="ru-RU" sz="1400" dirty="0">
              <a:solidFill>
                <a:srgbClr val="9966FF"/>
              </a:solidFill>
            </a:endParaRPr>
          </a:p>
          <a:p>
            <a:pPr algn="ctr"/>
            <a:r>
              <a:rPr lang="ru-RU" sz="1400" dirty="0">
                <a:solidFill>
                  <a:srgbClr val="9966FF"/>
                </a:solidFill>
              </a:rPr>
              <a:t>Я люблю </a:t>
            </a:r>
            <a:r>
              <a:rPr lang="ru-RU" sz="1400" dirty="0">
                <a:solidFill>
                  <a:srgbClr val="7030A0"/>
                </a:solidFill>
                <a:highlight>
                  <a:srgbClr val="FF00FF"/>
                </a:highlight>
              </a:rPr>
              <a:t>аметист</a:t>
            </a:r>
            <a:r>
              <a:rPr lang="en-US" sz="1400" dirty="0">
                <a:solidFill>
                  <a:srgbClr val="9966FF"/>
                </a:solidFill>
              </a:rPr>
              <a:t>,</a:t>
            </a:r>
            <a:r>
              <a:rPr lang="ru-RU" sz="1400" dirty="0">
                <a:solidFill>
                  <a:srgbClr val="9966FF"/>
                </a:solidFill>
              </a:rPr>
              <a:t> драгоценный камень</a:t>
            </a:r>
            <a:r>
              <a:rPr lang="en-US" sz="1400" dirty="0">
                <a:solidFill>
                  <a:srgbClr val="9966FF"/>
                </a:solidFill>
              </a:rPr>
              <a:t>.</a:t>
            </a:r>
            <a:endParaRPr lang="ru-RU" sz="1400" dirty="0">
              <a:solidFill>
                <a:srgbClr val="9966FF"/>
              </a:solidFill>
            </a:endParaRPr>
          </a:p>
          <a:p>
            <a:pPr algn="ctr"/>
            <a:r>
              <a:rPr lang="ru-RU" sz="1400" dirty="0">
                <a:solidFill>
                  <a:srgbClr val="9966FF"/>
                </a:solidFill>
              </a:rPr>
              <a:t>Он мне сильно нужен</a:t>
            </a:r>
            <a:r>
              <a:rPr lang="en-US" sz="1400" dirty="0">
                <a:solidFill>
                  <a:srgbClr val="9966FF"/>
                </a:solidFill>
              </a:rPr>
              <a:t>.</a:t>
            </a:r>
            <a:endParaRPr lang="ru-RU" sz="1400" dirty="0">
              <a:solidFill>
                <a:srgbClr val="9966FF"/>
              </a:solidFill>
            </a:endParaRPr>
          </a:p>
        </p:txBody>
      </p:sp>
      <p:sp>
        <p:nvSpPr>
          <p:cNvPr id="6" name="Стрелка: вправо 5">
            <a:hlinkClick r:id="rId4" action="ppaction://hlinksldjump"/>
            <a:extLst>
              <a:ext uri="{FF2B5EF4-FFF2-40B4-BE49-F238E27FC236}">
                <a16:creationId xmlns:a16="http://schemas.microsoft.com/office/drawing/2014/main" id="{D5AC9CC1-3C68-7DC4-1C41-ECBD228ADBF8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0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BBABBF-432E-0ED4-AC2F-05275A48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6FA3A7E-A4B4-4C22-E6F9-73A6A175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250" l="10000" r="90000">
                        <a14:foregroundMark x1="21083" y1="91250" x2="21500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84" y="896701"/>
            <a:ext cx="6176625" cy="59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8901BD7-5ED4-98C8-050E-A9FCA9E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49" y="5555494"/>
            <a:ext cx="1551530" cy="4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hlinkClick r:id="rId6" action="ppaction://hlinksldjump"/>
            <a:extLst>
              <a:ext uri="{FF2B5EF4-FFF2-40B4-BE49-F238E27FC236}">
                <a16:creationId xmlns:a16="http://schemas.microsoft.com/office/drawing/2014/main" id="{85EB97E2-FF44-B597-7C3B-E30DDD06D844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C09E4-A178-6161-743F-829861BFA045}"/>
              </a:ext>
            </a:extLst>
          </p:cNvPr>
          <p:cNvSpPr txBox="1"/>
          <p:nvPr/>
        </p:nvSpPr>
        <p:spPr>
          <a:xfrm rot="19833852">
            <a:off x="3286511" y="5340049"/>
            <a:ext cx="398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П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65BA2-C6A6-0FEC-41BF-C3DC90147888}"/>
              </a:ext>
            </a:extLst>
          </p:cNvPr>
          <p:cNvSpPr txBox="1"/>
          <p:nvPr/>
        </p:nvSpPr>
        <p:spPr>
          <a:xfrm rot="21057523">
            <a:off x="3539351" y="5223418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01455-D57D-77DA-7F66-5AD054B7E29C}"/>
              </a:ext>
            </a:extLst>
          </p:cNvPr>
          <p:cNvSpPr txBox="1"/>
          <p:nvPr/>
        </p:nvSpPr>
        <p:spPr>
          <a:xfrm>
            <a:off x="3893224" y="5180512"/>
            <a:ext cx="505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Л</a:t>
            </a:r>
            <a:endParaRPr lang="ru-RU" sz="24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D3BB2-6E04-603B-71AE-CEE2946203DE}"/>
              </a:ext>
            </a:extLst>
          </p:cNvPr>
          <p:cNvSpPr txBox="1"/>
          <p:nvPr/>
        </p:nvSpPr>
        <p:spPr>
          <a:xfrm rot="964824">
            <a:off x="4247949" y="5187349"/>
            <a:ext cx="505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endParaRPr lang="ru-RU" sz="24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625CD-8614-01F5-2B17-FDFD5FE346ED}"/>
              </a:ext>
            </a:extLst>
          </p:cNvPr>
          <p:cNvSpPr txBox="1"/>
          <p:nvPr/>
        </p:nvSpPr>
        <p:spPr>
          <a:xfrm rot="1184501">
            <a:off x="4597881" y="5280433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Ж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9FC32-D8C7-2215-1A7D-E545C5E14F6D}"/>
              </a:ext>
            </a:extLst>
          </p:cNvPr>
          <p:cNvSpPr txBox="1"/>
          <p:nvPr/>
        </p:nvSpPr>
        <p:spPr>
          <a:xfrm rot="2246425">
            <a:off x="4925365" y="5455949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И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2CFB1-7AEC-F1FD-FD3D-F2D705F4B452}"/>
              </a:ext>
            </a:extLst>
          </p:cNvPr>
          <p:cNvSpPr txBox="1"/>
          <p:nvPr/>
        </p:nvSpPr>
        <p:spPr>
          <a:xfrm>
            <a:off x="3580422" y="5939473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Е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0454-A0A1-E3BF-053E-098E180E332E}"/>
              </a:ext>
            </a:extLst>
          </p:cNvPr>
          <p:cNvSpPr txBox="1"/>
          <p:nvPr/>
        </p:nvSpPr>
        <p:spPr>
          <a:xfrm>
            <a:off x="4035028" y="5939160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Г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60810-E257-4A9C-8F95-AE40E407D044}"/>
              </a:ext>
            </a:extLst>
          </p:cNvPr>
          <p:cNvSpPr txBox="1"/>
          <p:nvPr/>
        </p:nvSpPr>
        <p:spPr>
          <a:xfrm>
            <a:off x="4439464" y="5941444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32443E09-6719-52C2-6D62-170AF0471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33" b="93667" l="10000" r="90000">
                        <a14:foregroundMark x1="44130" y1="14833" x2="45978" y2="11833"/>
                        <a14:foregroundMark x1="50000" y1="9333" x2="33261" y2="6667"/>
                        <a14:foregroundMark x1="32174" y1="7833" x2="30543" y2="7000"/>
                        <a14:foregroundMark x1="43804" y1="87167" x2="45217" y2="93667"/>
                        <a14:foregroundMark x1="37935" y1="91500" x2="34457" y2="90500"/>
                        <a14:foregroundMark x1="61087" y1="7167" x2="57826" y2="5333"/>
                        <a14:foregroundMark x1="56957" y1="5833" x2="53913" y2="5333"/>
                        <a14:foregroundMark x1="53043" y1="5167" x2="51087" y2="4833"/>
                        <a14:foregroundMark x1="50000" y1="5333" x2="49130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96" y="3303639"/>
            <a:ext cx="2815481" cy="181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9" action="ppaction://hlinksldjump"/>
            <a:extLst>
              <a:ext uri="{FF2B5EF4-FFF2-40B4-BE49-F238E27FC236}">
                <a16:creationId xmlns:a16="http://schemas.microsoft.com/office/drawing/2014/main" id="{C59E4C47-891E-9F0C-FB83-FFDAF1742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693" y="3848026"/>
            <a:ext cx="1026487" cy="9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hlinkClick r:id="rId2" action="ppaction://hlinksldjump"/>
            <a:extLst>
              <a:ext uri="{FF2B5EF4-FFF2-40B4-BE49-F238E27FC236}">
                <a16:creationId xmlns:a16="http://schemas.microsoft.com/office/drawing/2014/main" id="{4377BD2C-CD28-C5BA-DC0E-BA7DBD00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814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6950ED5-7D33-60D0-AD58-1C514FCD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823" y="2811839"/>
            <a:ext cx="3221318" cy="26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E566360-761D-B0EB-EE99-3C7B5D60F2F9}"/>
              </a:ext>
            </a:extLst>
          </p:cNvPr>
          <p:cNvSpPr/>
          <p:nvPr/>
        </p:nvSpPr>
        <p:spPr>
          <a:xfrm>
            <a:off x="7851931" y="834599"/>
            <a:ext cx="3420562" cy="1220804"/>
          </a:xfrm>
          <a:prstGeom prst="wedgeEllipseCallout">
            <a:avLst>
              <a:gd name="adj1" fmla="val -98453"/>
              <a:gd name="adj2" fmla="val 20571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23AB6-1C22-2B6C-2275-D4DF3F4CCD79}"/>
              </a:ext>
            </a:extLst>
          </p:cNvPr>
          <p:cNvSpPr txBox="1"/>
          <p:nvPr/>
        </p:nvSpPr>
        <p:spPr>
          <a:xfrm>
            <a:off x="8456661" y="899491"/>
            <a:ext cx="2211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Привет</a:t>
            </a:r>
            <a:r>
              <a:rPr lang="en-US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,</a:t>
            </a:r>
            <a:r>
              <a:rPr lang="ru-RU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 мое имя </a:t>
            </a:r>
            <a:r>
              <a:rPr lang="ru-RU" sz="1400" i="1" dirty="0" err="1">
                <a:solidFill>
                  <a:srgbClr val="9966FF"/>
                </a:solidFill>
                <a:cs typeface="Calibri Light" panose="020F0302020204030204" pitchFamily="34" charset="0"/>
              </a:rPr>
              <a:t>Фия</a:t>
            </a:r>
            <a:r>
              <a:rPr lang="en-US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.</a:t>
            </a:r>
            <a:endParaRPr lang="ru-RU" sz="1400" i="1" dirty="0">
              <a:solidFill>
                <a:srgbClr val="9966FF"/>
              </a:solidFill>
              <a:cs typeface="Calibri Light" panose="020F0302020204030204" pitchFamily="34" charset="0"/>
            </a:endParaRPr>
          </a:p>
          <a:p>
            <a:pPr algn="ctr"/>
            <a:r>
              <a:rPr lang="ru-RU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Я люблю </a:t>
            </a:r>
            <a:r>
              <a:rPr lang="ru-RU" sz="1400" i="1" dirty="0">
                <a:solidFill>
                  <a:srgbClr val="7030A0"/>
                </a:solidFill>
                <a:highlight>
                  <a:srgbClr val="FF00FF"/>
                </a:highlight>
                <a:cs typeface="Calibri Light" panose="020F0302020204030204" pitchFamily="34" charset="0"/>
              </a:rPr>
              <a:t>аметист</a:t>
            </a:r>
            <a:r>
              <a:rPr lang="en-US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,</a:t>
            </a:r>
            <a:r>
              <a:rPr lang="ru-RU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 драгоценный камень</a:t>
            </a:r>
            <a:r>
              <a:rPr lang="en-US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.</a:t>
            </a:r>
            <a:endParaRPr lang="ru-RU" sz="1400" i="1" dirty="0">
              <a:solidFill>
                <a:srgbClr val="9966FF"/>
              </a:solidFill>
              <a:cs typeface="Calibri Light" panose="020F0302020204030204" pitchFamily="34" charset="0"/>
            </a:endParaRPr>
          </a:p>
          <a:p>
            <a:pPr algn="ctr"/>
            <a:r>
              <a:rPr lang="ru-RU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Он мне сильно нужен</a:t>
            </a:r>
            <a:r>
              <a:rPr lang="en-US" sz="1400" dirty="0">
                <a:solidFill>
                  <a:srgbClr val="9966FF"/>
                </a:solidFill>
              </a:rPr>
              <a:t>.</a:t>
            </a:r>
            <a:endParaRPr lang="ru-RU" sz="1400" dirty="0">
              <a:solidFill>
                <a:srgbClr val="9966FF"/>
              </a:solidFill>
            </a:endParaRPr>
          </a:p>
        </p:txBody>
      </p:sp>
      <p:sp>
        <p:nvSpPr>
          <p:cNvPr id="6" name="Стрелка: вправо 5">
            <a:hlinkClick r:id="rId2" action="ppaction://hlinksldjump"/>
            <a:extLst>
              <a:ext uri="{FF2B5EF4-FFF2-40B4-BE49-F238E27FC236}">
                <a16:creationId xmlns:a16="http://schemas.microsoft.com/office/drawing/2014/main" id="{53F72D38-C6C2-068B-3CEF-6F5057DB6129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76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F41CA6AC-AEF0-2D96-3E78-319CD37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DF007AD-6FBC-0344-F489-303D598C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22" r="96889">
                        <a14:foregroundMark x1="10556" y1="33333" x2="7222" y2="38111"/>
                        <a14:foregroundMark x1="7556" y1="43444" x2="7778" y2="51222"/>
                        <a14:foregroundMark x1="4778" y1="41111" x2="2444" y2="37444"/>
                        <a14:foregroundMark x1="92333" y1="36889" x2="91778" y2="41111"/>
                        <a14:foregroundMark x1="95333" y1="39444" x2="96889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55" y="4176713"/>
            <a:ext cx="2629146" cy="35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AD840141-A6AB-E400-2AAE-E313733D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89" y="5037153"/>
            <a:ext cx="802926" cy="4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83A82773-4D72-91B1-7E7F-EBE8A162EE72}"/>
              </a:ext>
            </a:extLst>
          </p:cNvPr>
          <p:cNvGrpSpPr/>
          <p:nvPr/>
        </p:nvGrpSpPr>
        <p:grpSpPr>
          <a:xfrm>
            <a:off x="4867276" y="4319589"/>
            <a:ext cx="1976438" cy="1161992"/>
            <a:chOff x="3305174" y="2214564"/>
            <a:chExt cx="3829051" cy="2566986"/>
          </a:xfrm>
        </p:grpSpPr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DE104990-0CAB-7FF7-F889-EB3F0BCB20C5}"/>
                </a:ext>
              </a:extLst>
            </p:cNvPr>
            <p:cNvSpPr/>
            <p:nvPr/>
          </p:nvSpPr>
          <p:spPr>
            <a:xfrm>
              <a:off x="3305175" y="3157538"/>
              <a:ext cx="3248025" cy="16240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D93F3716-BD93-B136-6DBE-AC6BBFC05856}"/>
                </a:ext>
              </a:extLst>
            </p:cNvPr>
            <p:cNvSpPr/>
            <p:nvPr/>
          </p:nvSpPr>
          <p:spPr>
            <a:xfrm>
              <a:off x="3886200" y="2214564"/>
              <a:ext cx="3248025" cy="16240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01949366-8F9D-46AC-EAC7-F3562BA82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3838576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B2EE2849-7517-E7B7-4461-49731C98E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2214564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A383DB9D-A265-8A37-580D-65D4FAEBF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175" y="3838576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9AF8B70D-8985-3720-333A-EFD390CBF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174" y="2214564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5FAC93D-25FC-674F-9730-01943D9EC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7" y="2825991"/>
            <a:ext cx="1671664" cy="9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трелка: вправо 12">
            <a:hlinkClick r:id="rId8" action="ppaction://hlinksldjump"/>
            <a:extLst>
              <a:ext uri="{FF2B5EF4-FFF2-40B4-BE49-F238E27FC236}">
                <a16:creationId xmlns:a16="http://schemas.microsoft.com/office/drawing/2014/main" id="{879F506B-0406-1781-A51C-7BF436114EC8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0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3D8051-B7BF-8722-ECFF-335F67284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2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3" action="ppaction://hlinksldjump"/>
            <a:extLst>
              <a:ext uri="{FF2B5EF4-FFF2-40B4-BE49-F238E27FC236}">
                <a16:creationId xmlns:a16="http://schemas.microsoft.com/office/drawing/2014/main" id="{ABF8A2E1-C063-2EBE-F2E8-87CBD722D059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Овал 1">
            <a:hlinkClick r:id="rId4" action="ppaction://hlinksldjump"/>
            <a:extLst>
              <a:ext uri="{FF2B5EF4-FFF2-40B4-BE49-F238E27FC236}">
                <a16:creationId xmlns:a16="http://schemas.microsoft.com/office/drawing/2014/main" id="{FCA0353C-0C14-A1C1-7FF4-FC21662D6990}"/>
              </a:ext>
            </a:extLst>
          </p:cNvPr>
          <p:cNvSpPr/>
          <p:nvPr/>
        </p:nvSpPr>
        <p:spPr>
          <a:xfrm>
            <a:off x="7728155" y="3055866"/>
            <a:ext cx="2560320" cy="22712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45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748BA-0670-AA74-3370-CC2DA7B9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5E97C7-BD6E-527E-F9DC-1CF3D46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28" y="3887714"/>
            <a:ext cx="3437327" cy="196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8CE3AAB-8A67-DFE4-2DA3-4A69E0BF8CAE}"/>
              </a:ext>
            </a:extLst>
          </p:cNvPr>
          <p:cNvSpPr/>
          <p:nvPr/>
        </p:nvSpPr>
        <p:spPr>
          <a:xfrm>
            <a:off x="0" y="2070673"/>
            <a:ext cx="3504216" cy="1293434"/>
          </a:xfrm>
          <a:prstGeom prst="wedgeEllipseCallout">
            <a:avLst>
              <a:gd name="adj1" fmla="val 88324"/>
              <a:gd name="adj2" fmla="val 17879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091E9-403C-2D0C-8BD3-282E6C53D3AB}"/>
              </a:ext>
            </a:extLst>
          </p:cNvPr>
          <p:cNvSpPr txBox="1"/>
          <p:nvPr/>
        </p:nvSpPr>
        <p:spPr>
          <a:xfrm>
            <a:off x="629024" y="2281497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Пришел за камнем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hlinkClick r:id="rId4" action="ppaction://hlinksldjump"/>
            <a:extLst>
              <a:ext uri="{FF2B5EF4-FFF2-40B4-BE49-F238E27FC236}">
                <a16:creationId xmlns:a16="http://schemas.microsoft.com/office/drawing/2014/main" id="{7FCAAD1A-D434-8250-B0A4-E7F8ECE19FAB}"/>
              </a:ext>
            </a:extLst>
          </p:cNvPr>
          <p:cNvSpPr txBox="1"/>
          <p:nvPr/>
        </p:nvSpPr>
        <p:spPr>
          <a:xfrm>
            <a:off x="2113498" y="2731207"/>
            <a:ext cx="585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</a:rPr>
              <a:t>нет</a:t>
            </a: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03F7073E-1CB0-8253-BF90-897998D53005}"/>
              </a:ext>
            </a:extLst>
          </p:cNvPr>
          <p:cNvSpPr txBox="1"/>
          <p:nvPr/>
        </p:nvSpPr>
        <p:spPr>
          <a:xfrm>
            <a:off x="751381" y="2715177"/>
            <a:ext cx="45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B050"/>
                </a:solidFill>
              </a:rPr>
              <a:t>да</a:t>
            </a:r>
          </a:p>
        </p:txBody>
      </p:sp>
    </p:spTree>
    <p:extLst>
      <p:ext uri="{BB962C8B-B14F-4D97-AF65-F5344CB8AC3E}">
        <p14:creationId xmlns:p14="http://schemas.microsoft.com/office/powerpoint/2010/main" val="145254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748BA-0670-AA74-3370-CC2DA7B9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5E97C7-BD6E-527E-F9DC-1CF3D46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28" y="3887714"/>
            <a:ext cx="3437327" cy="196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8CE3AAB-8A67-DFE4-2DA3-4A69E0BF8CAE}"/>
              </a:ext>
            </a:extLst>
          </p:cNvPr>
          <p:cNvSpPr/>
          <p:nvPr/>
        </p:nvSpPr>
        <p:spPr>
          <a:xfrm>
            <a:off x="0" y="2070673"/>
            <a:ext cx="3504216" cy="1293434"/>
          </a:xfrm>
          <a:prstGeom prst="wedgeEllipseCallout">
            <a:avLst>
              <a:gd name="adj1" fmla="val 88324"/>
              <a:gd name="adj2" fmla="val 17879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368091E9-403C-2D0C-8BD3-282E6C53D3AB}"/>
              </a:ext>
            </a:extLst>
          </p:cNvPr>
          <p:cNvSpPr txBox="1"/>
          <p:nvPr/>
        </p:nvSpPr>
        <p:spPr>
          <a:xfrm>
            <a:off x="1220231" y="2530511"/>
            <a:ext cx="106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Огорчен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3332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748BA-0670-AA74-3370-CC2DA7B9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5E97C7-BD6E-527E-F9DC-1CF3D46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28" y="3887714"/>
            <a:ext cx="3437327" cy="196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лачко с текстом: овальное 13">
            <a:extLst>
              <a:ext uri="{FF2B5EF4-FFF2-40B4-BE49-F238E27FC236}">
                <a16:creationId xmlns:a16="http://schemas.microsoft.com/office/drawing/2014/main" id="{9106ACCD-B909-87AD-59D2-F44B68447A4E}"/>
              </a:ext>
            </a:extLst>
          </p:cNvPr>
          <p:cNvSpPr/>
          <p:nvPr/>
        </p:nvSpPr>
        <p:spPr>
          <a:xfrm>
            <a:off x="0" y="2070673"/>
            <a:ext cx="3504216" cy="1293434"/>
          </a:xfrm>
          <a:prstGeom prst="wedgeEllipseCallout">
            <a:avLst>
              <a:gd name="adj1" fmla="val 88324"/>
              <a:gd name="adj2" fmla="val 17879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048C6-E95C-6F2A-25FE-4B4D63EE6335}"/>
              </a:ext>
            </a:extLst>
          </p:cNvPr>
          <p:cNvSpPr txBox="1"/>
          <p:nvPr/>
        </p:nvSpPr>
        <p:spPr>
          <a:xfrm>
            <a:off x="2038133" y="2871188"/>
            <a:ext cx="115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Просто так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B17949CB-C84E-782A-743D-58408995EAEA}"/>
              </a:ext>
            </a:extLst>
          </p:cNvPr>
          <p:cNvSpPr txBox="1"/>
          <p:nvPr/>
        </p:nvSpPr>
        <p:spPr>
          <a:xfrm>
            <a:off x="287003" y="2871189"/>
            <a:ext cx="147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</a:rPr>
              <a:t>Как ты скажешь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091E9-403C-2D0C-8BD3-282E6C53D3AB}"/>
              </a:ext>
            </a:extLst>
          </p:cNvPr>
          <p:cNvSpPr txBox="1"/>
          <p:nvPr/>
        </p:nvSpPr>
        <p:spPr>
          <a:xfrm>
            <a:off x="13662" y="1988739"/>
            <a:ext cx="349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Интересно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как ты планируешь его забрать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>
            <a:hlinkClick r:id="rId5" action="ppaction://hlinksldjump"/>
            <a:extLst>
              <a:ext uri="{FF2B5EF4-FFF2-40B4-BE49-F238E27FC236}">
                <a16:creationId xmlns:a16="http://schemas.microsoft.com/office/drawing/2014/main" id="{2D9B2765-8040-1C3C-AF06-8A3C9B6ECBDC}"/>
              </a:ext>
            </a:extLst>
          </p:cNvPr>
          <p:cNvSpPr/>
          <p:nvPr/>
        </p:nvSpPr>
        <p:spPr>
          <a:xfrm>
            <a:off x="2129667" y="2955577"/>
            <a:ext cx="820010" cy="171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85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748BA-0670-AA74-3370-CC2DA7B9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5E97C7-BD6E-527E-F9DC-1CF3D46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28" y="3887714"/>
            <a:ext cx="3437327" cy="196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лачко с текстом: овальное 13">
            <a:extLst>
              <a:ext uri="{FF2B5EF4-FFF2-40B4-BE49-F238E27FC236}">
                <a16:creationId xmlns:a16="http://schemas.microsoft.com/office/drawing/2014/main" id="{9106ACCD-B909-87AD-59D2-F44B68447A4E}"/>
              </a:ext>
            </a:extLst>
          </p:cNvPr>
          <p:cNvSpPr/>
          <p:nvPr/>
        </p:nvSpPr>
        <p:spPr>
          <a:xfrm>
            <a:off x="0" y="2070673"/>
            <a:ext cx="3504216" cy="1293434"/>
          </a:xfrm>
          <a:prstGeom prst="wedgeEllipseCallout">
            <a:avLst>
              <a:gd name="adj1" fmla="val 88324"/>
              <a:gd name="adj2" fmla="val 17879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048C6-E95C-6F2A-25FE-4B4D63EE6335}"/>
              </a:ext>
            </a:extLst>
          </p:cNvPr>
          <p:cNvSpPr txBox="1"/>
          <p:nvPr/>
        </p:nvSpPr>
        <p:spPr>
          <a:xfrm>
            <a:off x="2038133" y="2871188"/>
            <a:ext cx="115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B17949CB-C84E-782A-743D-58408995EAEA}"/>
              </a:ext>
            </a:extLst>
          </p:cNvPr>
          <p:cNvSpPr txBox="1"/>
          <p:nvPr/>
        </p:nvSpPr>
        <p:spPr>
          <a:xfrm>
            <a:off x="287003" y="2871189"/>
            <a:ext cx="147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400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091E9-403C-2D0C-8BD3-282E6C53D3AB}"/>
              </a:ext>
            </a:extLst>
          </p:cNvPr>
          <p:cNvSpPr txBox="1"/>
          <p:nvPr/>
        </p:nvSpPr>
        <p:spPr>
          <a:xfrm>
            <a:off x="14890" y="2256111"/>
            <a:ext cx="3499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 ты хитрый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но так дело не пойдет!</a:t>
            </a: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мое условие или камня у тебя не будет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37C2C-2F36-A106-253F-D4D6523A1429}"/>
              </a:ext>
            </a:extLst>
          </p:cNvPr>
          <p:cNvSpPr txBox="1"/>
          <p:nvPr/>
        </p:nvSpPr>
        <p:spPr>
          <a:xfrm>
            <a:off x="641950" y="2963758"/>
            <a:ext cx="1477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</a:rPr>
              <a:t>условие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9214D-354D-C6F4-5B6A-57E17FA56926}"/>
              </a:ext>
            </a:extLst>
          </p:cNvPr>
          <p:cNvSpPr txBox="1"/>
          <p:nvPr/>
        </p:nvSpPr>
        <p:spPr>
          <a:xfrm>
            <a:off x="2134629" y="2963758"/>
            <a:ext cx="61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пока</a:t>
            </a:r>
          </a:p>
        </p:txBody>
      </p:sp>
      <p:sp>
        <p:nvSpPr>
          <p:cNvPr id="4" name="Прямоугольник 3">
            <a:hlinkClick r:id="rId5" action="ppaction://hlinksldjump"/>
            <a:extLst>
              <a:ext uri="{FF2B5EF4-FFF2-40B4-BE49-F238E27FC236}">
                <a16:creationId xmlns:a16="http://schemas.microsoft.com/office/drawing/2014/main" id="{87A1DAF0-495D-7698-E705-4F13B00E30FB}"/>
              </a:ext>
            </a:extLst>
          </p:cNvPr>
          <p:cNvSpPr/>
          <p:nvPr/>
        </p:nvSpPr>
        <p:spPr>
          <a:xfrm>
            <a:off x="2224057" y="3067665"/>
            <a:ext cx="371659" cy="153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2D0C48A3-7F07-36CF-4BC2-D20570E8883E}"/>
              </a:ext>
            </a:extLst>
          </p:cNvPr>
          <p:cNvSpPr/>
          <p:nvPr/>
        </p:nvSpPr>
        <p:spPr>
          <a:xfrm>
            <a:off x="713822" y="3067665"/>
            <a:ext cx="663390" cy="153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1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748BA-0670-AA74-3370-CC2DA7B9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5E97C7-BD6E-527E-F9DC-1CF3D46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28" y="3887714"/>
            <a:ext cx="3437327" cy="196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лачко с текстом: овальное 10">
            <a:extLst>
              <a:ext uri="{FF2B5EF4-FFF2-40B4-BE49-F238E27FC236}">
                <a16:creationId xmlns:a16="http://schemas.microsoft.com/office/drawing/2014/main" id="{66A5AACE-BFFF-4D76-7331-5482810BB348}"/>
              </a:ext>
            </a:extLst>
          </p:cNvPr>
          <p:cNvSpPr/>
          <p:nvPr/>
        </p:nvSpPr>
        <p:spPr>
          <a:xfrm>
            <a:off x="0" y="2070673"/>
            <a:ext cx="3504216" cy="1293434"/>
          </a:xfrm>
          <a:prstGeom prst="wedgeEllipseCallout">
            <a:avLst>
              <a:gd name="adj1" fmla="val 88324"/>
              <a:gd name="adj2" fmla="val 17879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D24E-7F32-D956-FF84-CB314FBD5308}"/>
              </a:ext>
            </a:extLst>
          </p:cNvPr>
          <p:cNvSpPr txBox="1"/>
          <p:nvPr/>
        </p:nvSpPr>
        <p:spPr>
          <a:xfrm>
            <a:off x="44033" y="2163778"/>
            <a:ext cx="346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Тогда прими участие в моём испытание!</a:t>
            </a:r>
          </a:p>
          <a:p>
            <a:pPr algn="ct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Но перед этим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выбери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уровень сложности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" name="Прямоугольник 2">
            <a:hlinkClick r:id="rId4" action="ppaction://hlinksldjump"/>
            <a:extLst>
              <a:ext uri="{FF2B5EF4-FFF2-40B4-BE49-F238E27FC236}">
                <a16:creationId xmlns:a16="http://schemas.microsoft.com/office/drawing/2014/main" id="{9BFE58DF-61D7-20FC-0228-3E3D7150EDCE}"/>
              </a:ext>
            </a:extLst>
          </p:cNvPr>
          <p:cNvSpPr/>
          <p:nvPr/>
        </p:nvSpPr>
        <p:spPr>
          <a:xfrm>
            <a:off x="1763907" y="2737302"/>
            <a:ext cx="707923" cy="28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68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F41CA6AC-AEF0-2D96-3E78-319CD37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DF007AD-6FBC-0344-F489-303D598C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22" r="96889">
                        <a14:foregroundMark x1="10556" y1="33333" x2="7222" y2="38111"/>
                        <a14:foregroundMark x1="7556" y1="43444" x2="7778" y2="51222"/>
                        <a14:foregroundMark x1="4778" y1="41111" x2="2444" y2="37444"/>
                        <a14:foregroundMark x1="92333" y1="36889" x2="91778" y2="41111"/>
                        <a14:foregroundMark x1="95333" y1="39444" x2="96889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55" y="4176713"/>
            <a:ext cx="2629146" cy="35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AD840141-A6AB-E400-2AAE-E313733D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89" y="5037153"/>
            <a:ext cx="802926" cy="4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83A82773-4D72-91B1-7E7F-EBE8A162EE72}"/>
              </a:ext>
            </a:extLst>
          </p:cNvPr>
          <p:cNvGrpSpPr/>
          <p:nvPr/>
        </p:nvGrpSpPr>
        <p:grpSpPr>
          <a:xfrm>
            <a:off x="4867276" y="4319589"/>
            <a:ext cx="1976438" cy="1161992"/>
            <a:chOff x="3305174" y="2214564"/>
            <a:chExt cx="3829051" cy="2566986"/>
          </a:xfrm>
        </p:grpSpPr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DE104990-0CAB-7FF7-F889-EB3F0BCB20C5}"/>
                </a:ext>
              </a:extLst>
            </p:cNvPr>
            <p:cNvSpPr/>
            <p:nvPr/>
          </p:nvSpPr>
          <p:spPr>
            <a:xfrm>
              <a:off x="3305175" y="3157538"/>
              <a:ext cx="3248025" cy="16240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D93F3716-BD93-B136-6DBE-AC6BBFC05856}"/>
                </a:ext>
              </a:extLst>
            </p:cNvPr>
            <p:cNvSpPr/>
            <p:nvPr/>
          </p:nvSpPr>
          <p:spPr>
            <a:xfrm>
              <a:off x="3886200" y="2214564"/>
              <a:ext cx="3248025" cy="16240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01949366-8F9D-46AC-EAC7-F3562BA82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3838576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B2EE2849-7517-E7B7-4461-49731C98E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2214564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A383DB9D-A265-8A37-580D-65D4FAEBF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175" y="3838576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9AF8B70D-8985-3720-333A-EFD390CBF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174" y="2214564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FAC93D-25FC-674F-9730-01943D9EC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7" y="2825991"/>
            <a:ext cx="1671664" cy="9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2A6180-4478-F541-6268-5CE2A6FE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901" y="1574481"/>
            <a:ext cx="2049288" cy="15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A1C88B-68AD-FBC3-27F2-C6625C5F35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83" b="91384" l="9966" r="89920">
                        <a14:foregroundMark x1="47308" y1="9399" x2="47537" y2="8747"/>
                        <a14:foregroundMark x1="50057" y1="90601" x2="49255" y2="91514"/>
                        <a14:foregroundMark x1="51432" y1="6136" x2="50286" y2="5744"/>
                        <a14:foregroundMark x1="46964" y1="6005" x2="46621" y2="5483"/>
                        <a14:foregroundMark x1="50286" y1="5744" x2="49485" y2="5483"/>
                        <a14:foregroundMark x1="53952" y1="45300" x2="57274" y2="47781"/>
                        <a14:foregroundMark x1="54983" y1="45561" x2="60252" y2="43734"/>
                        <a14:foregroundMark x1="57847" y1="43995" x2="58877" y2="43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694" y="1514828"/>
            <a:ext cx="1746583" cy="15325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193EE7-DE54-2C66-2F43-B0D499DCE6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920" b="91755" l="9551" r="89643">
                        <a14:foregroundMark x1="43959" y1="23404" x2="38550" y2="23670"/>
                        <a14:foregroundMark x1="54430" y1="10638" x2="50518" y2="8378"/>
                        <a14:foregroundMark x1="44419" y1="11037" x2="33602" y2="21543"/>
                        <a14:foregroundMark x1="45109" y1="22074" x2="35788" y2="33378"/>
                        <a14:foregroundMark x1="46145" y1="26729" x2="35558" y2="36303"/>
                        <a14:foregroundMark x1="46835" y1="28457" x2="37284" y2="29920"/>
                        <a14:foregroundMark x1="37284" y1="29920" x2="35788" y2="41356"/>
                        <a14:foregroundMark x1="35788" y1="41356" x2="36364" y2="41489"/>
                        <a14:foregroundMark x1="46605" y1="26463" x2="37169" y2="29920"/>
                        <a14:foregroundMark x1="37169" y1="29920" x2="37975" y2="47739"/>
                        <a14:foregroundMark x1="37975" y1="47739" x2="44074" y2="48271"/>
                        <a14:foregroundMark x1="40736" y1="35771" x2="31530" y2="44149"/>
                        <a14:foregroundMark x1="31530" y1="44149" x2="25662" y2="58910"/>
                        <a14:foregroundMark x1="39010" y1="50266" x2="32911" y2="66622"/>
                        <a14:foregroundMark x1="41082" y1="64495" x2="37860" y2="74202"/>
                        <a14:foregroundMark x1="54545" y1="92021" x2="41312" y2="86170"/>
                        <a14:foregroundMark x1="42117" y1="83644" x2="30035" y2="72739"/>
                        <a14:foregroundMark x1="30035" y1="72739" x2="17261" y2="53191"/>
                        <a14:foregroundMark x1="17261" y1="53191" x2="18182" y2="50931"/>
                        <a14:foregroundMark x1="24166" y1="39761" x2="20368" y2="51064"/>
                        <a14:foregroundMark x1="78136" y1="53457" x2="28999" y2="26330"/>
                        <a14:foregroundMark x1="42117" y1="18750" x2="31185" y2="38830"/>
                        <a14:foregroundMark x1="31185" y1="38830" x2="31185" y2="38830"/>
                        <a14:foregroundMark x1="46720" y1="32580" x2="38205" y2="50133"/>
                        <a14:foregroundMark x1="38205" y1="50133" x2="39471" y2="51197"/>
                        <a14:foregroundMark x1="45455" y1="37500" x2="47181" y2="58378"/>
                        <a14:foregroundMark x1="46490" y1="42021" x2="46490" y2="42686"/>
                        <a14:foregroundMark x1="46490" y1="42287" x2="42923" y2="14761"/>
                        <a14:foregroundMark x1="42923" y1="14761" x2="42348" y2="13431"/>
                        <a14:foregroundMark x1="46605" y1="12766" x2="29919" y2="12500"/>
                        <a14:foregroundMark x1="44534" y1="10106" x2="32221" y2="10904"/>
                        <a14:foregroundMark x1="44419" y1="8245" x2="25432" y2="25399"/>
                        <a14:foregroundMark x1="25432" y1="25399" x2="25662" y2="27926"/>
                        <a14:foregroundMark x1="50058" y1="5984" x2="47411" y2="4920"/>
                        <a14:foregroundMark x1="50403" y1="5585" x2="53280" y2="5053"/>
                        <a14:foregroundMark x1="54315" y1="5053" x2="44879" y2="5186"/>
                        <a14:foregroundMark x1="44879" y1="5186" x2="43843" y2="5718"/>
                        <a14:foregroundMark x1="47066" y1="4787" x2="43038" y2="5053"/>
                        <a14:foregroundMark x1="45915" y1="4787" x2="55006" y2="58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3974" y="-11888"/>
            <a:ext cx="1721508" cy="127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AC08A-5F45-6A1F-78DA-653AA1AF2553}"/>
              </a:ext>
            </a:extLst>
          </p:cNvPr>
          <p:cNvSpPr txBox="1"/>
          <p:nvPr/>
        </p:nvSpPr>
        <p:spPr>
          <a:xfrm>
            <a:off x="9571101" y="293427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Arial Black" panose="020B0A04020102020204" pitchFamily="34" charset="0"/>
              </a:rPr>
              <a:t>Легко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5814C-A9C5-9BDF-6D33-1F8163BA9F4A}"/>
              </a:ext>
            </a:extLst>
          </p:cNvPr>
          <p:cNvSpPr txBox="1"/>
          <p:nvPr/>
        </p:nvSpPr>
        <p:spPr>
          <a:xfrm>
            <a:off x="1391355" y="293427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Средне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D48462-695A-D834-058D-B5E15DDBE85D}"/>
              </a:ext>
            </a:extLst>
          </p:cNvPr>
          <p:cNvSpPr txBox="1"/>
          <p:nvPr/>
        </p:nvSpPr>
        <p:spPr>
          <a:xfrm>
            <a:off x="5387029" y="1143827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Сложно</a:t>
            </a:r>
          </a:p>
        </p:txBody>
      </p:sp>
      <p:sp>
        <p:nvSpPr>
          <p:cNvPr id="2" name="Овал 1">
            <a:hlinkClick r:id="rId13" action="ppaction://hlinksldjump"/>
            <a:extLst>
              <a:ext uri="{FF2B5EF4-FFF2-40B4-BE49-F238E27FC236}">
                <a16:creationId xmlns:a16="http://schemas.microsoft.com/office/drawing/2014/main" id="{919B54C8-229A-E343-05E1-FFCC66609AC6}"/>
              </a:ext>
            </a:extLst>
          </p:cNvPr>
          <p:cNvSpPr/>
          <p:nvPr/>
        </p:nvSpPr>
        <p:spPr>
          <a:xfrm>
            <a:off x="9686741" y="1675417"/>
            <a:ext cx="713822" cy="13155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rId14" action="ppaction://hlinksldjump"/>
            <a:extLst>
              <a:ext uri="{FF2B5EF4-FFF2-40B4-BE49-F238E27FC236}">
                <a16:creationId xmlns:a16="http://schemas.microsoft.com/office/drawing/2014/main" id="{4591E1BB-FF29-F8B1-74CF-3CADCC23FD47}"/>
              </a:ext>
            </a:extLst>
          </p:cNvPr>
          <p:cNvSpPr/>
          <p:nvPr/>
        </p:nvSpPr>
        <p:spPr>
          <a:xfrm>
            <a:off x="1266256" y="1574481"/>
            <a:ext cx="1400252" cy="14164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hlinkClick r:id="rId15" action="ppaction://hlinksldjump"/>
            <a:extLst>
              <a:ext uri="{FF2B5EF4-FFF2-40B4-BE49-F238E27FC236}">
                <a16:creationId xmlns:a16="http://schemas.microsoft.com/office/drawing/2014/main" id="{EBAC82A0-DCC6-96A2-660E-233AA70E3A87}"/>
              </a:ext>
            </a:extLst>
          </p:cNvPr>
          <p:cNvSpPr/>
          <p:nvPr/>
        </p:nvSpPr>
        <p:spPr>
          <a:xfrm>
            <a:off x="5279924" y="44930"/>
            <a:ext cx="1387330" cy="1164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07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F41CA6AC-AEF0-2D96-3E78-319CD37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DF007AD-6FBC-0344-F489-303D598C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22" r="96889">
                        <a14:foregroundMark x1="10556" y1="33333" x2="7222" y2="38111"/>
                        <a14:foregroundMark x1="7556" y1="43444" x2="7778" y2="51222"/>
                        <a14:foregroundMark x1="4778" y1="41111" x2="2444" y2="37444"/>
                        <a14:foregroundMark x1="92333" y1="36889" x2="91778" y2="41111"/>
                        <a14:foregroundMark x1="95333" y1="39444" x2="96889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55" y="4176713"/>
            <a:ext cx="2629146" cy="35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AD840141-A6AB-E400-2AAE-E313733D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89" y="5037153"/>
            <a:ext cx="802926" cy="4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83A82773-4D72-91B1-7E7F-EBE8A162EE72}"/>
              </a:ext>
            </a:extLst>
          </p:cNvPr>
          <p:cNvGrpSpPr/>
          <p:nvPr/>
        </p:nvGrpSpPr>
        <p:grpSpPr>
          <a:xfrm>
            <a:off x="4867276" y="4319589"/>
            <a:ext cx="1976438" cy="1161992"/>
            <a:chOff x="3305174" y="2214564"/>
            <a:chExt cx="3829051" cy="2566986"/>
          </a:xfrm>
        </p:grpSpPr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DE104990-0CAB-7FF7-F889-EB3F0BCB20C5}"/>
                </a:ext>
              </a:extLst>
            </p:cNvPr>
            <p:cNvSpPr/>
            <p:nvPr/>
          </p:nvSpPr>
          <p:spPr>
            <a:xfrm>
              <a:off x="3305175" y="3157538"/>
              <a:ext cx="3248025" cy="16240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D93F3716-BD93-B136-6DBE-AC6BBFC05856}"/>
                </a:ext>
              </a:extLst>
            </p:cNvPr>
            <p:cNvSpPr/>
            <p:nvPr/>
          </p:nvSpPr>
          <p:spPr>
            <a:xfrm>
              <a:off x="3886200" y="2214564"/>
              <a:ext cx="3248025" cy="16240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01949366-8F9D-46AC-EAC7-F3562BA82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3838576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B2EE2849-7517-E7B7-4461-49731C98E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2214564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A383DB9D-A265-8A37-580D-65D4FAEBF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175" y="3838576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9AF8B70D-8985-3720-333A-EFD390CBF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174" y="2214564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FAC93D-25FC-674F-9730-01943D9EC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7" y="2825991"/>
            <a:ext cx="1671664" cy="9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2A6180-4478-F541-6268-5CE2A6FE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901" y="1574481"/>
            <a:ext cx="2049288" cy="15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A1C88B-68AD-FBC3-27F2-C6625C5F35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83" b="91384" l="9966" r="89920">
                        <a14:foregroundMark x1="47308" y1="9399" x2="47537" y2="8747"/>
                        <a14:foregroundMark x1="50057" y1="90601" x2="49255" y2="91514"/>
                        <a14:foregroundMark x1="51432" y1="6136" x2="50286" y2="5744"/>
                        <a14:foregroundMark x1="46964" y1="6005" x2="46621" y2="5483"/>
                        <a14:foregroundMark x1="50286" y1="5744" x2="49485" y2="5483"/>
                        <a14:foregroundMark x1="53952" y1="45300" x2="57274" y2="47781"/>
                        <a14:foregroundMark x1="54983" y1="45561" x2="60252" y2="43734"/>
                        <a14:foregroundMark x1="57847" y1="43995" x2="58877" y2="43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694" y="1514828"/>
            <a:ext cx="1746583" cy="15325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193EE7-DE54-2C66-2F43-B0D499DCE6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920" b="91755" l="9551" r="89643">
                        <a14:foregroundMark x1="43959" y1="23404" x2="38550" y2="23670"/>
                        <a14:foregroundMark x1="54430" y1="10638" x2="50518" y2="8378"/>
                        <a14:foregroundMark x1="44419" y1="11037" x2="33602" y2="21543"/>
                        <a14:foregroundMark x1="45109" y1="22074" x2="35788" y2="33378"/>
                        <a14:foregroundMark x1="46145" y1="26729" x2="35558" y2="36303"/>
                        <a14:foregroundMark x1="46835" y1="28457" x2="37284" y2="29920"/>
                        <a14:foregroundMark x1="37284" y1="29920" x2="35788" y2="41356"/>
                        <a14:foregroundMark x1="35788" y1="41356" x2="36364" y2="41489"/>
                        <a14:foregroundMark x1="46605" y1="26463" x2="37169" y2="29920"/>
                        <a14:foregroundMark x1="37169" y1="29920" x2="37975" y2="47739"/>
                        <a14:foregroundMark x1="37975" y1="47739" x2="44074" y2="48271"/>
                        <a14:foregroundMark x1="40736" y1="35771" x2="31530" y2="44149"/>
                        <a14:foregroundMark x1="31530" y1="44149" x2="25662" y2="58910"/>
                        <a14:foregroundMark x1="39010" y1="50266" x2="32911" y2="66622"/>
                        <a14:foregroundMark x1="41082" y1="64495" x2="37860" y2="74202"/>
                        <a14:foregroundMark x1="54545" y1="92021" x2="41312" y2="86170"/>
                        <a14:foregroundMark x1="42117" y1="83644" x2="30035" y2="72739"/>
                        <a14:foregroundMark x1="30035" y1="72739" x2="17261" y2="53191"/>
                        <a14:foregroundMark x1="17261" y1="53191" x2="18182" y2="50931"/>
                        <a14:foregroundMark x1="24166" y1="39761" x2="20368" y2="51064"/>
                        <a14:foregroundMark x1="78136" y1="53457" x2="28999" y2="26330"/>
                        <a14:foregroundMark x1="42117" y1="18750" x2="31185" y2="38830"/>
                        <a14:foregroundMark x1="31185" y1="38830" x2="31185" y2="38830"/>
                        <a14:foregroundMark x1="46720" y1="32580" x2="38205" y2="50133"/>
                        <a14:foregroundMark x1="38205" y1="50133" x2="39471" y2="51197"/>
                        <a14:foregroundMark x1="45455" y1="37500" x2="47181" y2="58378"/>
                        <a14:foregroundMark x1="46490" y1="42021" x2="46490" y2="42686"/>
                        <a14:foregroundMark x1="46490" y1="42287" x2="42923" y2="14761"/>
                        <a14:foregroundMark x1="42923" y1="14761" x2="42348" y2="13431"/>
                        <a14:foregroundMark x1="46605" y1="12766" x2="29919" y2="12500"/>
                        <a14:foregroundMark x1="44534" y1="10106" x2="32221" y2="10904"/>
                        <a14:foregroundMark x1="44419" y1="8245" x2="25432" y2="25399"/>
                        <a14:foregroundMark x1="25432" y1="25399" x2="25662" y2="27926"/>
                        <a14:foregroundMark x1="50058" y1="5984" x2="47411" y2="4920"/>
                        <a14:foregroundMark x1="50403" y1="5585" x2="53280" y2="5053"/>
                        <a14:foregroundMark x1="54315" y1="5053" x2="44879" y2="5186"/>
                        <a14:foregroundMark x1="44879" y1="5186" x2="43843" y2="5718"/>
                        <a14:foregroundMark x1="47066" y1="4787" x2="43038" y2="5053"/>
                        <a14:foregroundMark x1="45915" y1="4787" x2="55006" y2="58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3974" y="-11888"/>
            <a:ext cx="1721508" cy="127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AC08A-5F45-6A1F-78DA-653AA1AF2553}"/>
              </a:ext>
            </a:extLst>
          </p:cNvPr>
          <p:cNvSpPr txBox="1"/>
          <p:nvPr/>
        </p:nvSpPr>
        <p:spPr>
          <a:xfrm>
            <a:off x="9571101" y="293427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Arial Black" panose="020B0A04020102020204" pitchFamily="34" charset="0"/>
              </a:rPr>
              <a:t>Легко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5814C-A9C5-9BDF-6D33-1F8163BA9F4A}"/>
              </a:ext>
            </a:extLst>
          </p:cNvPr>
          <p:cNvSpPr txBox="1"/>
          <p:nvPr/>
        </p:nvSpPr>
        <p:spPr>
          <a:xfrm>
            <a:off x="1391355" y="293427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Средне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D48462-695A-D834-058D-B5E15DDBE85D}"/>
              </a:ext>
            </a:extLst>
          </p:cNvPr>
          <p:cNvSpPr txBox="1"/>
          <p:nvPr/>
        </p:nvSpPr>
        <p:spPr>
          <a:xfrm>
            <a:off x="5387029" y="1143827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Сложно</a:t>
            </a:r>
          </a:p>
        </p:txBody>
      </p:sp>
      <p:sp>
        <p:nvSpPr>
          <p:cNvPr id="21" name="Облачко с текстом: овальное 20">
            <a:extLst>
              <a:ext uri="{FF2B5EF4-FFF2-40B4-BE49-F238E27FC236}">
                <a16:creationId xmlns:a16="http://schemas.microsoft.com/office/drawing/2014/main" id="{88E0380B-D160-323D-F79D-92E71A85C50A}"/>
              </a:ext>
            </a:extLst>
          </p:cNvPr>
          <p:cNvSpPr/>
          <p:nvPr/>
        </p:nvSpPr>
        <p:spPr>
          <a:xfrm>
            <a:off x="3006101" y="1805203"/>
            <a:ext cx="1909266" cy="1197628"/>
          </a:xfrm>
          <a:prstGeom prst="wedgeEllipseCallout">
            <a:avLst>
              <a:gd name="adj1" fmla="val 74360"/>
              <a:gd name="adj2" fmla="val 7656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014AB-D188-55FE-6346-EFFA1852BE84}"/>
              </a:ext>
            </a:extLst>
          </p:cNvPr>
          <p:cNvSpPr txBox="1"/>
          <p:nvPr/>
        </p:nvSpPr>
        <p:spPr>
          <a:xfrm>
            <a:off x="3087817" y="1847011"/>
            <a:ext cx="179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Вижу ты не любитель трудностей</a:t>
            </a:r>
            <a:r>
              <a:rPr lang="en-US" sz="1200" dirty="0"/>
              <a:t>.</a:t>
            </a:r>
          </a:p>
          <a:p>
            <a:pPr algn="ctr"/>
            <a:r>
              <a:rPr lang="ru-RU" sz="1200" dirty="0"/>
              <a:t>Тогда жми </a:t>
            </a:r>
            <a:r>
              <a:rPr lang="en-US" sz="1200" dirty="0"/>
              <a:t>“</a:t>
            </a:r>
            <a:r>
              <a:rPr lang="ru-RU" sz="1200" dirty="0">
                <a:solidFill>
                  <a:srgbClr val="FFC000"/>
                </a:solidFill>
                <a:effectLst>
                  <a:glow rad="127000">
                    <a:schemeClr val="tx1">
                      <a:lumMod val="95000"/>
                      <a:lumOff val="5000"/>
                      <a:alpha val="92000"/>
                    </a:schemeClr>
                  </a:glow>
                </a:effectLst>
              </a:rPr>
              <a:t>начать</a:t>
            </a:r>
            <a:r>
              <a:rPr lang="en-US" sz="1200" dirty="0"/>
              <a:t>”</a:t>
            </a:r>
            <a:endParaRPr lang="ru-RU" sz="1200" dirty="0"/>
          </a:p>
          <a:p>
            <a:pPr algn="ctr"/>
            <a:r>
              <a:rPr lang="ru-RU" sz="1200" dirty="0"/>
              <a:t>и </a:t>
            </a:r>
          </a:p>
          <a:p>
            <a:pPr algn="ctr"/>
            <a:r>
              <a:rPr lang="ru-RU" sz="1200" dirty="0"/>
              <a:t>удачного тебе</a:t>
            </a:r>
          </a:p>
          <a:p>
            <a:pPr algn="ctr"/>
            <a:r>
              <a:rPr lang="ru-RU" sz="1200" dirty="0"/>
              <a:t>испытания!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66C42A-67DE-BB47-8C82-3A7B5D8B1AC8}"/>
              </a:ext>
            </a:extLst>
          </p:cNvPr>
          <p:cNvSpPr txBox="1"/>
          <p:nvPr/>
        </p:nvSpPr>
        <p:spPr>
          <a:xfrm>
            <a:off x="9249289" y="2173183"/>
            <a:ext cx="1799611" cy="461665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C000"/>
                </a:solidFill>
                <a:effectLst>
                  <a:glow rad="127000">
                    <a:schemeClr val="tx1">
                      <a:lumMod val="95000"/>
                      <a:lumOff val="5000"/>
                    </a:schemeClr>
                  </a:glow>
                </a:effectLst>
                <a:latin typeface="Arial Black" panose="020B0A04020102020204" pitchFamily="34" charset="0"/>
              </a:rPr>
              <a:t>НАЧАТЬ</a:t>
            </a:r>
          </a:p>
        </p:txBody>
      </p:sp>
      <p:sp>
        <p:nvSpPr>
          <p:cNvPr id="8" name="Прямоугольник 7">
            <a:hlinkClick r:id="rId13" action="ppaction://hlinksldjump"/>
            <a:extLst>
              <a:ext uri="{FF2B5EF4-FFF2-40B4-BE49-F238E27FC236}">
                <a16:creationId xmlns:a16="http://schemas.microsoft.com/office/drawing/2014/main" id="{9BADF0DE-0813-4107-B395-AFC76C4900F1}"/>
              </a:ext>
            </a:extLst>
          </p:cNvPr>
          <p:cNvSpPr/>
          <p:nvPr/>
        </p:nvSpPr>
        <p:spPr>
          <a:xfrm>
            <a:off x="9350477" y="2281084"/>
            <a:ext cx="1409946" cy="26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61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F41CA6AC-AEF0-2D96-3E78-319CD37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DF007AD-6FBC-0344-F489-303D598C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22" r="96889">
                        <a14:foregroundMark x1="10556" y1="33333" x2="7222" y2="38111"/>
                        <a14:foregroundMark x1="7556" y1="43444" x2="7778" y2="51222"/>
                        <a14:foregroundMark x1="4778" y1="41111" x2="2444" y2="37444"/>
                        <a14:foregroundMark x1="92333" y1="36889" x2="91778" y2="41111"/>
                        <a14:foregroundMark x1="95333" y1="39444" x2="96889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55" y="4176713"/>
            <a:ext cx="2629146" cy="35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AD840141-A6AB-E400-2AAE-E313733D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89" y="5037153"/>
            <a:ext cx="802926" cy="4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83A82773-4D72-91B1-7E7F-EBE8A162EE72}"/>
              </a:ext>
            </a:extLst>
          </p:cNvPr>
          <p:cNvGrpSpPr/>
          <p:nvPr/>
        </p:nvGrpSpPr>
        <p:grpSpPr>
          <a:xfrm>
            <a:off x="4867276" y="4319589"/>
            <a:ext cx="1976438" cy="1161992"/>
            <a:chOff x="3305174" y="2214564"/>
            <a:chExt cx="3829051" cy="2566986"/>
          </a:xfrm>
        </p:grpSpPr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DE104990-0CAB-7FF7-F889-EB3F0BCB20C5}"/>
                </a:ext>
              </a:extLst>
            </p:cNvPr>
            <p:cNvSpPr/>
            <p:nvPr/>
          </p:nvSpPr>
          <p:spPr>
            <a:xfrm>
              <a:off x="3305175" y="3157538"/>
              <a:ext cx="3248025" cy="16240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D93F3716-BD93-B136-6DBE-AC6BBFC05856}"/>
                </a:ext>
              </a:extLst>
            </p:cNvPr>
            <p:cNvSpPr/>
            <p:nvPr/>
          </p:nvSpPr>
          <p:spPr>
            <a:xfrm>
              <a:off x="3886200" y="2214564"/>
              <a:ext cx="3248025" cy="16240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01949366-8F9D-46AC-EAC7-F3562BA82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3838576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B2EE2849-7517-E7B7-4461-49731C98E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2214564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A383DB9D-A265-8A37-580D-65D4FAEBF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175" y="3838576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9AF8B70D-8985-3720-333A-EFD390CBF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174" y="2214564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FAC93D-25FC-674F-9730-01943D9EC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7" y="2825991"/>
            <a:ext cx="1671664" cy="9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2A6180-4478-F541-6268-5CE2A6FE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901" y="1574481"/>
            <a:ext cx="2049288" cy="15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A1C88B-68AD-FBC3-27F2-C6625C5F35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83" b="91384" l="9966" r="89920">
                        <a14:foregroundMark x1="47308" y1="9399" x2="47537" y2="8747"/>
                        <a14:foregroundMark x1="50057" y1="90601" x2="49255" y2="91514"/>
                        <a14:foregroundMark x1="51432" y1="6136" x2="50286" y2="5744"/>
                        <a14:foregroundMark x1="46964" y1="6005" x2="46621" y2="5483"/>
                        <a14:foregroundMark x1="50286" y1="5744" x2="49485" y2="5483"/>
                        <a14:foregroundMark x1="53952" y1="45300" x2="57274" y2="47781"/>
                        <a14:foregroundMark x1="54983" y1="45561" x2="60252" y2="43734"/>
                        <a14:foregroundMark x1="57847" y1="43995" x2="58877" y2="43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694" y="1514828"/>
            <a:ext cx="1746583" cy="15325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193EE7-DE54-2C66-2F43-B0D499DCE6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920" b="91755" l="9551" r="89643">
                        <a14:foregroundMark x1="43959" y1="23404" x2="38550" y2="23670"/>
                        <a14:foregroundMark x1="54430" y1="10638" x2="50518" y2="8378"/>
                        <a14:foregroundMark x1="44419" y1="11037" x2="33602" y2="21543"/>
                        <a14:foregroundMark x1="45109" y1="22074" x2="35788" y2="33378"/>
                        <a14:foregroundMark x1="46145" y1="26729" x2="35558" y2="36303"/>
                        <a14:foregroundMark x1="46835" y1="28457" x2="37284" y2="29920"/>
                        <a14:foregroundMark x1="37284" y1="29920" x2="35788" y2="41356"/>
                        <a14:foregroundMark x1="35788" y1="41356" x2="36364" y2="41489"/>
                        <a14:foregroundMark x1="46605" y1="26463" x2="37169" y2="29920"/>
                        <a14:foregroundMark x1="37169" y1="29920" x2="37975" y2="47739"/>
                        <a14:foregroundMark x1="37975" y1="47739" x2="44074" y2="48271"/>
                        <a14:foregroundMark x1="40736" y1="35771" x2="31530" y2="44149"/>
                        <a14:foregroundMark x1="31530" y1="44149" x2="25662" y2="58910"/>
                        <a14:foregroundMark x1="39010" y1="50266" x2="32911" y2="66622"/>
                        <a14:foregroundMark x1="41082" y1="64495" x2="37860" y2="74202"/>
                        <a14:foregroundMark x1="54545" y1="92021" x2="41312" y2="86170"/>
                        <a14:foregroundMark x1="42117" y1="83644" x2="30035" y2="72739"/>
                        <a14:foregroundMark x1="30035" y1="72739" x2="17261" y2="53191"/>
                        <a14:foregroundMark x1="17261" y1="53191" x2="18182" y2="50931"/>
                        <a14:foregroundMark x1="24166" y1="39761" x2="20368" y2="51064"/>
                        <a14:foregroundMark x1="78136" y1="53457" x2="28999" y2="26330"/>
                        <a14:foregroundMark x1="42117" y1="18750" x2="31185" y2="38830"/>
                        <a14:foregroundMark x1="31185" y1="38830" x2="31185" y2="38830"/>
                        <a14:foregroundMark x1="46720" y1="32580" x2="38205" y2="50133"/>
                        <a14:foregroundMark x1="38205" y1="50133" x2="39471" y2="51197"/>
                        <a14:foregroundMark x1="45455" y1="37500" x2="47181" y2="58378"/>
                        <a14:foregroundMark x1="46490" y1="42021" x2="46490" y2="42686"/>
                        <a14:foregroundMark x1="46490" y1="42287" x2="42923" y2="14761"/>
                        <a14:foregroundMark x1="42923" y1="14761" x2="42348" y2="13431"/>
                        <a14:foregroundMark x1="46605" y1="12766" x2="29919" y2="12500"/>
                        <a14:foregroundMark x1="44534" y1="10106" x2="32221" y2="10904"/>
                        <a14:foregroundMark x1="44419" y1="8245" x2="25432" y2="25399"/>
                        <a14:foregroundMark x1="25432" y1="25399" x2="25662" y2="27926"/>
                        <a14:foregroundMark x1="50058" y1="5984" x2="47411" y2="4920"/>
                        <a14:foregroundMark x1="50403" y1="5585" x2="53280" y2="5053"/>
                        <a14:foregroundMark x1="54315" y1="5053" x2="44879" y2="5186"/>
                        <a14:foregroundMark x1="44879" y1="5186" x2="43843" y2="5718"/>
                        <a14:foregroundMark x1="47066" y1="4787" x2="43038" y2="5053"/>
                        <a14:foregroundMark x1="45915" y1="4787" x2="55006" y2="58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3974" y="-11888"/>
            <a:ext cx="1721508" cy="127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AC08A-5F45-6A1F-78DA-653AA1AF2553}"/>
              </a:ext>
            </a:extLst>
          </p:cNvPr>
          <p:cNvSpPr txBox="1"/>
          <p:nvPr/>
        </p:nvSpPr>
        <p:spPr>
          <a:xfrm>
            <a:off x="9571101" y="293427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Arial Black" panose="020B0A04020102020204" pitchFamily="34" charset="0"/>
              </a:rPr>
              <a:t>Легко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5814C-A9C5-9BDF-6D33-1F8163BA9F4A}"/>
              </a:ext>
            </a:extLst>
          </p:cNvPr>
          <p:cNvSpPr txBox="1"/>
          <p:nvPr/>
        </p:nvSpPr>
        <p:spPr>
          <a:xfrm>
            <a:off x="1391355" y="293427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Средне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D48462-695A-D834-058D-B5E15DDBE85D}"/>
              </a:ext>
            </a:extLst>
          </p:cNvPr>
          <p:cNvSpPr txBox="1"/>
          <p:nvPr/>
        </p:nvSpPr>
        <p:spPr>
          <a:xfrm>
            <a:off x="5387029" y="1143827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Сложно</a:t>
            </a:r>
          </a:p>
        </p:txBody>
      </p:sp>
      <p:sp>
        <p:nvSpPr>
          <p:cNvPr id="21" name="Облачко с текстом: овальное 20">
            <a:extLst>
              <a:ext uri="{FF2B5EF4-FFF2-40B4-BE49-F238E27FC236}">
                <a16:creationId xmlns:a16="http://schemas.microsoft.com/office/drawing/2014/main" id="{88E0380B-D160-323D-F79D-92E71A85C50A}"/>
              </a:ext>
            </a:extLst>
          </p:cNvPr>
          <p:cNvSpPr/>
          <p:nvPr/>
        </p:nvSpPr>
        <p:spPr>
          <a:xfrm>
            <a:off x="3006101" y="1805203"/>
            <a:ext cx="1909266" cy="1197628"/>
          </a:xfrm>
          <a:prstGeom prst="wedgeEllipseCallout">
            <a:avLst>
              <a:gd name="adj1" fmla="val 74360"/>
              <a:gd name="adj2" fmla="val 7656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014AB-D188-55FE-6346-EFFA1852BE84}"/>
              </a:ext>
            </a:extLst>
          </p:cNvPr>
          <p:cNvSpPr txBox="1"/>
          <p:nvPr/>
        </p:nvSpPr>
        <p:spPr>
          <a:xfrm>
            <a:off x="3067665" y="1847011"/>
            <a:ext cx="1799611" cy="1200329"/>
          </a:xfrm>
          <a:prstGeom prst="rect">
            <a:avLst/>
          </a:prstGeom>
          <a:noFill/>
          <a:effectLst>
            <a:glow rad="127000">
              <a:schemeClr val="tx1">
                <a:lumMod val="95000"/>
                <a:lumOff val="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Золотая середина</a:t>
            </a:r>
          </a:p>
          <a:p>
            <a:pPr algn="ctr"/>
            <a:r>
              <a:rPr lang="ru-RU" sz="1200" dirty="0"/>
              <a:t>дело хорошее</a:t>
            </a:r>
            <a:r>
              <a:rPr lang="en-US" sz="1200" dirty="0"/>
              <a:t>.</a:t>
            </a:r>
            <a:endParaRPr lang="ru-RU" sz="1200" dirty="0"/>
          </a:p>
          <a:p>
            <a:pPr algn="ctr"/>
            <a:r>
              <a:rPr lang="ru-RU" sz="1200" dirty="0"/>
              <a:t>Жми </a:t>
            </a:r>
            <a:r>
              <a:rPr lang="en-US" sz="1200" dirty="0"/>
              <a:t>“</a:t>
            </a:r>
            <a:r>
              <a:rPr lang="ru-RU" sz="1200" dirty="0">
                <a:solidFill>
                  <a:srgbClr val="FFC000"/>
                </a:solidFill>
                <a:effectLst>
                  <a:glow rad="127000">
                    <a:schemeClr val="tx1">
                      <a:lumMod val="95000"/>
                      <a:lumOff val="5000"/>
                      <a:alpha val="92000"/>
                    </a:schemeClr>
                  </a:glow>
                </a:effectLst>
              </a:rPr>
              <a:t>начать</a:t>
            </a:r>
            <a:r>
              <a:rPr lang="en-US" sz="1200" dirty="0"/>
              <a:t>”</a:t>
            </a:r>
            <a:endParaRPr lang="ru-RU" sz="1200" dirty="0"/>
          </a:p>
          <a:p>
            <a:pPr algn="ctr"/>
            <a:r>
              <a:rPr lang="ru-RU" sz="1200" dirty="0"/>
              <a:t>и </a:t>
            </a:r>
          </a:p>
          <a:p>
            <a:pPr algn="ctr"/>
            <a:r>
              <a:rPr lang="ru-RU" sz="1200" dirty="0"/>
              <a:t>удачного тебе испытания!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86D9E-0125-8656-AFEE-EBA1870DB825}"/>
              </a:ext>
            </a:extLst>
          </p:cNvPr>
          <p:cNvSpPr txBox="1"/>
          <p:nvPr/>
        </p:nvSpPr>
        <p:spPr>
          <a:xfrm>
            <a:off x="1137420" y="2050251"/>
            <a:ext cx="1799611" cy="461665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C000"/>
                </a:solidFill>
                <a:effectLst>
                  <a:glow rad="127000">
                    <a:schemeClr val="tx1">
                      <a:lumMod val="95000"/>
                      <a:lumOff val="5000"/>
                    </a:schemeClr>
                  </a:glow>
                </a:effectLst>
                <a:latin typeface="Arial Black" panose="020B0A04020102020204" pitchFamily="34" charset="0"/>
              </a:rPr>
              <a:t>НАЧАТЬ</a:t>
            </a:r>
          </a:p>
        </p:txBody>
      </p:sp>
      <p:sp>
        <p:nvSpPr>
          <p:cNvPr id="22" name="Прямоугольник 21">
            <a:hlinkClick r:id="rId13" action="ppaction://hlinksldjump"/>
            <a:extLst>
              <a:ext uri="{FF2B5EF4-FFF2-40B4-BE49-F238E27FC236}">
                <a16:creationId xmlns:a16="http://schemas.microsoft.com/office/drawing/2014/main" id="{FEEDBE57-8CCE-ED2C-E2BA-46E10D278C68}"/>
              </a:ext>
            </a:extLst>
          </p:cNvPr>
          <p:cNvSpPr/>
          <p:nvPr/>
        </p:nvSpPr>
        <p:spPr>
          <a:xfrm>
            <a:off x="1258012" y="2142478"/>
            <a:ext cx="1409946" cy="26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78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F41CA6AC-AEF0-2D96-3E78-319CD37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DF007AD-6FBC-0344-F489-303D598C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22" r="96889">
                        <a14:foregroundMark x1="10556" y1="33333" x2="7222" y2="38111"/>
                        <a14:foregroundMark x1="7556" y1="43444" x2="7778" y2="51222"/>
                        <a14:foregroundMark x1="4778" y1="41111" x2="2444" y2="37444"/>
                        <a14:foregroundMark x1="92333" y1="36889" x2="91778" y2="41111"/>
                        <a14:foregroundMark x1="95333" y1="39444" x2="96889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55" y="4176713"/>
            <a:ext cx="2629146" cy="35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AD840141-A6AB-E400-2AAE-E313733D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89" y="5037153"/>
            <a:ext cx="802926" cy="4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83A82773-4D72-91B1-7E7F-EBE8A162EE72}"/>
              </a:ext>
            </a:extLst>
          </p:cNvPr>
          <p:cNvGrpSpPr/>
          <p:nvPr/>
        </p:nvGrpSpPr>
        <p:grpSpPr>
          <a:xfrm>
            <a:off x="4867276" y="4319589"/>
            <a:ext cx="1976438" cy="1161992"/>
            <a:chOff x="3305174" y="2214564"/>
            <a:chExt cx="3829051" cy="2566986"/>
          </a:xfrm>
        </p:grpSpPr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DE104990-0CAB-7FF7-F889-EB3F0BCB20C5}"/>
                </a:ext>
              </a:extLst>
            </p:cNvPr>
            <p:cNvSpPr/>
            <p:nvPr/>
          </p:nvSpPr>
          <p:spPr>
            <a:xfrm>
              <a:off x="3305175" y="3157538"/>
              <a:ext cx="3248025" cy="16240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D93F3716-BD93-B136-6DBE-AC6BBFC05856}"/>
                </a:ext>
              </a:extLst>
            </p:cNvPr>
            <p:cNvSpPr/>
            <p:nvPr/>
          </p:nvSpPr>
          <p:spPr>
            <a:xfrm>
              <a:off x="3886200" y="2214564"/>
              <a:ext cx="3248025" cy="16240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01949366-8F9D-46AC-EAC7-F3562BA82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3838576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B2EE2849-7517-E7B7-4461-49731C98E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2214564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A383DB9D-A265-8A37-580D-65D4FAEBF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175" y="3838576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9AF8B70D-8985-3720-333A-EFD390CBF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5174" y="2214564"/>
              <a:ext cx="581025" cy="9429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FAC93D-25FC-674F-9730-01943D9EC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7" y="2825991"/>
            <a:ext cx="1671664" cy="9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2A6180-4478-F541-6268-5CE2A6FE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901" y="1574481"/>
            <a:ext cx="2049288" cy="15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A1C88B-68AD-FBC3-27F2-C6625C5F35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83" b="91384" l="9966" r="89920">
                        <a14:foregroundMark x1="47308" y1="9399" x2="47537" y2="8747"/>
                        <a14:foregroundMark x1="50057" y1="90601" x2="49255" y2="91514"/>
                        <a14:foregroundMark x1="51432" y1="6136" x2="50286" y2="5744"/>
                        <a14:foregroundMark x1="46964" y1="6005" x2="46621" y2="5483"/>
                        <a14:foregroundMark x1="50286" y1="5744" x2="49485" y2="5483"/>
                        <a14:foregroundMark x1="53952" y1="45300" x2="57274" y2="47781"/>
                        <a14:foregroundMark x1="54983" y1="45561" x2="60252" y2="43734"/>
                        <a14:foregroundMark x1="57847" y1="43995" x2="58877" y2="43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694" y="1514828"/>
            <a:ext cx="1746583" cy="15325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193EE7-DE54-2C66-2F43-B0D499DCE6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920" b="91755" l="9551" r="89643">
                        <a14:foregroundMark x1="43959" y1="23404" x2="38550" y2="23670"/>
                        <a14:foregroundMark x1="54430" y1="10638" x2="50518" y2="8378"/>
                        <a14:foregroundMark x1="44419" y1="11037" x2="33602" y2="21543"/>
                        <a14:foregroundMark x1="45109" y1="22074" x2="35788" y2="33378"/>
                        <a14:foregroundMark x1="46145" y1="26729" x2="35558" y2="36303"/>
                        <a14:foregroundMark x1="46835" y1="28457" x2="37284" y2="29920"/>
                        <a14:foregroundMark x1="37284" y1="29920" x2="35788" y2="41356"/>
                        <a14:foregroundMark x1="35788" y1="41356" x2="36364" y2="41489"/>
                        <a14:foregroundMark x1="46605" y1="26463" x2="37169" y2="29920"/>
                        <a14:foregroundMark x1="37169" y1="29920" x2="37975" y2="47739"/>
                        <a14:foregroundMark x1="37975" y1="47739" x2="44074" y2="48271"/>
                        <a14:foregroundMark x1="40736" y1="35771" x2="31530" y2="44149"/>
                        <a14:foregroundMark x1="31530" y1="44149" x2="25662" y2="58910"/>
                        <a14:foregroundMark x1="39010" y1="50266" x2="32911" y2="66622"/>
                        <a14:foregroundMark x1="41082" y1="64495" x2="37860" y2="74202"/>
                        <a14:foregroundMark x1="54545" y1="92021" x2="41312" y2="86170"/>
                        <a14:foregroundMark x1="42117" y1="83644" x2="30035" y2="72739"/>
                        <a14:foregroundMark x1="30035" y1="72739" x2="17261" y2="53191"/>
                        <a14:foregroundMark x1="17261" y1="53191" x2="18182" y2="50931"/>
                        <a14:foregroundMark x1="24166" y1="39761" x2="20368" y2="51064"/>
                        <a14:foregroundMark x1="78136" y1="53457" x2="28999" y2="26330"/>
                        <a14:foregroundMark x1="42117" y1="18750" x2="31185" y2="38830"/>
                        <a14:foregroundMark x1="31185" y1="38830" x2="31185" y2="38830"/>
                        <a14:foregroundMark x1="46720" y1="32580" x2="38205" y2="50133"/>
                        <a14:foregroundMark x1="38205" y1="50133" x2="39471" y2="51197"/>
                        <a14:foregroundMark x1="45455" y1="37500" x2="47181" y2="58378"/>
                        <a14:foregroundMark x1="46490" y1="42021" x2="46490" y2="42686"/>
                        <a14:foregroundMark x1="46490" y1="42287" x2="42923" y2="14761"/>
                        <a14:foregroundMark x1="42923" y1="14761" x2="42348" y2="13431"/>
                        <a14:foregroundMark x1="46605" y1="12766" x2="29919" y2="12500"/>
                        <a14:foregroundMark x1="44534" y1="10106" x2="32221" y2="10904"/>
                        <a14:foregroundMark x1="44419" y1="8245" x2="25432" y2="25399"/>
                        <a14:foregroundMark x1="25432" y1="25399" x2="25662" y2="27926"/>
                        <a14:foregroundMark x1="50058" y1="5984" x2="47411" y2="4920"/>
                        <a14:foregroundMark x1="50403" y1="5585" x2="53280" y2="5053"/>
                        <a14:foregroundMark x1="54315" y1="5053" x2="44879" y2="5186"/>
                        <a14:foregroundMark x1="44879" y1="5186" x2="43843" y2="5718"/>
                        <a14:foregroundMark x1="47066" y1="4787" x2="43038" y2="5053"/>
                        <a14:foregroundMark x1="45915" y1="4787" x2="55006" y2="58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3974" y="-11888"/>
            <a:ext cx="1721508" cy="1278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AC08A-5F45-6A1F-78DA-653AA1AF2553}"/>
              </a:ext>
            </a:extLst>
          </p:cNvPr>
          <p:cNvSpPr txBox="1"/>
          <p:nvPr/>
        </p:nvSpPr>
        <p:spPr>
          <a:xfrm>
            <a:off x="9571101" y="293427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Arial Black" panose="020B0A04020102020204" pitchFamily="34" charset="0"/>
              </a:rPr>
              <a:t>Легко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5814C-A9C5-9BDF-6D33-1F8163BA9F4A}"/>
              </a:ext>
            </a:extLst>
          </p:cNvPr>
          <p:cNvSpPr txBox="1"/>
          <p:nvPr/>
        </p:nvSpPr>
        <p:spPr>
          <a:xfrm>
            <a:off x="1391355" y="293427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Средне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D48462-695A-D834-058D-B5E15DDBE85D}"/>
              </a:ext>
            </a:extLst>
          </p:cNvPr>
          <p:cNvSpPr txBox="1"/>
          <p:nvPr/>
        </p:nvSpPr>
        <p:spPr>
          <a:xfrm>
            <a:off x="5387029" y="1143827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Сложно</a:t>
            </a:r>
          </a:p>
        </p:txBody>
      </p:sp>
      <p:sp>
        <p:nvSpPr>
          <p:cNvPr id="21" name="Облачко с текстом: овальное 20">
            <a:extLst>
              <a:ext uri="{FF2B5EF4-FFF2-40B4-BE49-F238E27FC236}">
                <a16:creationId xmlns:a16="http://schemas.microsoft.com/office/drawing/2014/main" id="{88E0380B-D160-323D-F79D-92E71A85C50A}"/>
              </a:ext>
            </a:extLst>
          </p:cNvPr>
          <p:cNvSpPr/>
          <p:nvPr/>
        </p:nvSpPr>
        <p:spPr>
          <a:xfrm>
            <a:off x="2997442" y="1746209"/>
            <a:ext cx="1917925" cy="1256622"/>
          </a:xfrm>
          <a:prstGeom prst="wedgeEllipseCallout">
            <a:avLst>
              <a:gd name="adj1" fmla="val 74360"/>
              <a:gd name="adj2" fmla="val 7656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014AB-D188-55FE-6346-EFFA1852BE84}"/>
              </a:ext>
            </a:extLst>
          </p:cNvPr>
          <p:cNvSpPr txBox="1"/>
          <p:nvPr/>
        </p:nvSpPr>
        <p:spPr>
          <a:xfrm>
            <a:off x="3067665" y="1809821"/>
            <a:ext cx="1799611" cy="1061829"/>
          </a:xfrm>
          <a:prstGeom prst="rect">
            <a:avLst/>
          </a:prstGeom>
          <a:noFill/>
          <a:effectLst>
            <a:glow rad="127000">
              <a:schemeClr val="tx1">
                <a:lumMod val="95000"/>
                <a:lumOff val="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1050" dirty="0"/>
              <a:t>Ого</a:t>
            </a:r>
            <a:r>
              <a:rPr lang="en-US" sz="1050" dirty="0"/>
              <a:t>,</a:t>
            </a:r>
            <a:r>
              <a:rPr lang="ru-RU" sz="1050" dirty="0"/>
              <a:t> а ты смел и похоже умен</a:t>
            </a:r>
            <a:r>
              <a:rPr lang="en-US" sz="1050" dirty="0"/>
              <a:t>,</a:t>
            </a:r>
            <a:r>
              <a:rPr lang="ru-RU" sz="1050" dirty="0"/>
              <a:t> сейчас проверим насколько</a:t>
            </a:r>
            <a:r>
              <a:rPr lang="en-US" sz="1050" dirty="0"/>
              <a:t>.</a:t>
            </a:r>
            <a:endParaRPr lang="ru-RU" sz="1050" dirty="0"/>
          </a:p>
          <a:p>
            <a:pPr algn="ctr"/>
            <a:r>
              <a:rPr lang="ru-RU" sz="1050" dirty="0"/>
              <a:t>Так что жми </a:t>
            </a:r>
            <a:r>
              <a:rPr lang="en-US" sz="1050" dirty="0"/>
              <a:t>“</a:t>
            </a:r>
            <a:r>
              <a:rPr lang="ru-RU" sz="1050" dirty="0">
                <a:solidFill>
                  <a:srgbClr val="FFC000"/>
                </a:solidFill>
                <a:effectLst>
                  <a:glow rad="127000">
                    <a:schemeClr val="tx1">
                      <a:lumMod val="95000"/>
                      <a:lumOff val="5000"/>
                      <a:alpha val="92000"/>
                    </a:schemeClr>
                  </a:glow>
                </a:effectLst>
              </a:rPr>
              <a:t>начать</a:t>
            </a:r>
            <a:r>
              <a:rPr lang="en-US" sz="1050" dirty="0"/>
              <a:t>”</a:t>
            </a:r>
            <a:endParaRPr lang="ru-RU" sz="1050" dirty="0"/>
          </a:p>
          <a:p>
            <a:pPr algn="ctr"/>
            <a:r>
              <a:rPr lang="ru-RU" sz="1050" dirty="0"/>
              <a:t>и </a:t>
            </a:r>
          </a:p>
          <a:p>
            <a:pPr algn="ctr"/>
            <a:r>
              <a:rPr lang="ru-RU" sz="1050" dirty="0"/>
              <a:t>удачного тебе испытания!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EEDBE57-8CCE-ED2C-E2BA-46E10D278C68}"/>
              </a:ext>
            </a:extLst>
          </p:cNvPr>
          <p:cNvSpPr/>
          <p:nvPr/>
        </p:nvSpPr>
        <p:spPr>
          <a:xfrm>
            <a:off x="1258012" y="2142478"/>
            <a:ext cx="1409946" cy="26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E622A-0A78-34FA-F9E6-5F1483EA8897}"/>
              </a:ext>
            </a:extLst>
          </p:cNvPr>
          <p:cNvSpPr txBox="1"/>
          <p:nvPr/>
        </p:nvSpPr>
        <p:spPr>
          <a:xfrm>
            <a:off x="5153053" y="396524"/>
            <a:ext cx="1799611" cy="461665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C000"/>
                </a:solidFill>
                <a:effectLst>
                  <a:glow rad="127000">
                    <a:schemeClr val="tx1">
                      <a:lumMod val="95000"/>
                      <a:lumOff val="5000"/>
                    </a:schemeClr>
                  </a:glow>
                </a:effectLst>
                <a:latin typeface="Arial Black" panose="020B0A04020102020204" pitchFamily="34" charset="0"/>
              </a:rPr>
              <a:t>НАЧАТЬ</a:t>
            </a:r>
          </a:p>
        </p:txBody>
      </p:sp>
      <p:sp>
        <p:nvSpPr>
          <p:cNvPr id="25" name="Прямоугольник 24">
            <a:hlinkClick r:id="rId13" action="ppaction://hlinksldjump"/>
            <a:extLst>
              <a:ext uri="{FF2B5EF4-FFF2-40B4-BE49-F238E27FC236}">
                <a16:creationId xmlns:a16="http://schemas.microsoft.com/office/drawing/2014/main" id="{ADD44019-657B-E829-0E20-F0E2386B93DD}"/>
              </a:ext>
            </a:extLst>
          </p:cNvPr>
          <p:cNvSpPr/>
          <p:nvPr/>
        </p:nvSpPr>
        <p:spPr>
          <a:xfrm>
            <a:off x="5283814" y="485993"/>
            <a:ext cx="1409946" cy="26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9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B6DCF5-20F9-67F5-0430-3E6FE5DFFFD1}"/>
              </a:ext>
            </a:extLst>
          </p:cNvPr>
          <p:cNvSpPr txBox="1"/>
          <p:nvPr/>
        </p:nvSpPr>
        <p:spPr>
          <a:xfrm>
            <a:off x="4191860" y="3777062"/>
            <a:ext cx="3808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ТРЕБОВАНИЯ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2D72D-4A27-0F01-CF0F-29C8B6EAEE81}"/>
              </a:ext>
            </a:extLst>
          </p:cNvPr>
          <p:cNvSpPr txBox="1"/>
          <p:nvPr/>
        </p:nvSpPr>
        <p:spPr>
          <a:xfrm>
            <a:off x="335280" y="5059317"/>
            <a:ext cx="11521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FFC000"/>
                </a:solidFill>
              </a:rPr>
              <a:t>правильно выбрать название драгоценного камня относительно данной картинке</a:t>
            </a:r>
            <a:r>
              <a:rPr lang="en-US" sz="3200" dirty="0">
                <a:solidFill>
                  <a:srgbClr val="FFC000"/>
                </a:solidFill>
              </a:rPr>
              <a:t>,</a:t>
            </a:r>
            <a:r>
              <a:rPr lang="ru-RU" sz="3200" dirty="0">
                <a:solidFill>
                  <a:srgbClr val="FFC000"/>
                </a:solidFill>
              </a:rPr>
              <a:t> при этом ни разу не ошибиться</a:t>
            </a:r>
            <a:r>
              <a:rPr lang="en-US" sz="3200" dirty="0">
                <a:solidFill>
                  <a:srgbClr val="FFC000"/>
                </a:solidFill>
              </a:rPr>
              <a:t>!</a:t>
            </a:r>
            <a:r>
              <a:rPr lang="ru-RU" sz="3200" dirty="0">
                <a:solidFill>
                  <a:srgbClr val="FFC000"/>
                </a:solidFill>
              </a:rPr>
              <a:t>  </a:t>
            </a:r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CD5C1265-2592-4674-2FCB-EDA6CD0518AD}"/>
              </a:ext>
            </a:extLst>
          </p:cNvPr>
          <p:cNvSpPr txBox="1"/>
          <p:nvPr/>
        </p:nvSpPr>
        <p:spPr>
          <a:xfrm>
            <a:off x="4715966" y="1927380"/>
            <a:ext cx="2760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00B050"/>
                </a:solidFill>
                <a:latin typeface="Arial Black" panose="020B0A04020102020204" pitchFamily="34" charset="0"/>
              </a:rPr>
              <a:t>СТАРТ</a:t>
            </a:r>
          </a:p>
        </p:txBody>
      </p:sp>
    </p:spTree>
    <p:extLst>
      <p:ext uri="{BB962C8B-B14F-4D97-AF65-F5344CB8AC3E}">
        <p14:creationId xmlns:p14="http://schemas.microsoft.com/office/powerpoint/2010/main" val="17231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Фото Растения, более 1 486 000 качественных бесплатных стоковых фото">
            <a:extLst>
              <a:ext uri="{FF2B5EF4-FFF2-40B4-BE49-F238E27FC236}">
                <a16:creationId xmlns:a16="http://schemas.microsoft.com/office/drawing/2014/main" id="{43A2012F-F8C5-8972-8EDA-4544B3C7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Ключ PNG без фона | PNG Mart">
            <a:hlinkClick r:id="rId3" action="ppaction://hlinksldjump"/>
            <a:extLst>
              <a:ext uri="{FF2B5EF4-FFF2-40B4-BE49-F238E27FC236}">
                <a16:creationId xmlns:a16="http://schemas.microsoft.com/office/drawing/2014/main" id="{680A4DA8-D655-F9B5-75D6-1EB9A3553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718559"/>
            <a:ext cx="3028950" cy="212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: вправо 1">
            <a:hlinkClick r:id="rId5" action="ppaction://hlinksldjump"/>
            <a:extLst>
              <a:ext uri="{FF2B5EF4-FFF2-40B4-BE49-F238E27FC236}">
                <a16:creationId xmlns:a16="http://schemas.microsoft.com/office/drawing/2014/main" id="{F3AFAA8C-5837-35D0-244A-F748CB998C5F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1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АЛМАЗ</a:t>
            </a:r>
          </a:p>
        </p:txBody>
      </p:sp>
      <p:sp>
        <p:nvSpPr>
          <p:cNvPr id="4" name="Прямо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РУБИН</a:t>
            </a:r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ГРАНАТ</a:t>
            </a:r>
          </a:p>
        </p:txBody>
      </p:sp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ЖЕМЧУГ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8F11E8-53E7-C2B0-063A-79306A9A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02" b="98203" l="2500" r="95435">
                        <a14:foregroundMark x1="60217" y1="35784" x2="50761" y2="27124"/>
                        <a14:foregroundMark x1="64565" y1="46405" x2="48043" y2="67974"/>
                        <a14:foregroundMark x1="66630" y1="61601" x2="46848" y2="65033"/>
                        <a14:foregroundMark x1="54022" y1="51961" x2="48152" y2="71078"/>
                        <a14:foregroundMark x1="52283" y1="71242" x2="50761" y2="86601"/>
                        <a14:foregroundMark x1="50326" y1="83660" x2="49891" y2="98203"/>
                        <a14:foregroundMark x1="52391" y1="89379" x2="49348" y2="87582"/>
                        <a14:foregroundMark x1="64565" y1="61275" x2="79783" y2="38235"/>
                        <a14:foregroundMark x1="84130" y1="37418" x2="76957" y2="58170"/>
                        <a14:foregroundMark x1="82717" y1="57516" x2="74022" y2="68954"/>
                        <a14:foregroundMark x1="73261" y1="70261" x2="68696" y2="74837"/>
                        <a14:foregroundMark x1="84348" y1="48529" x2="95543" y2="33333"/>
                        <a14:foregroundMark x1="90978" y1="34477" x2="60435" y2="24837"/>
                        <a14:foregroundMark x1="78370" y1="22059" x2="50326" y2="13889"/>
                        <a14:foregroundMark x1="56304" y1="13889" x2="34348" y2="21569"/>
                        <a14:foregroundMark x1="35761" y1="11928" x2="25870" y2="21732"/>
                        <a14:foregroundMark x1="25870" y1="21732" x2="16413" y2="46405"/>
                        <a14:foregroundMark x1="16413" y1="46405" x2="18696" y2="50327"/>
                        <a14:foregroundMark x1="28261" y1="54085" x2="13152" y2="46078"/>
                        <a14:foregroundMark x1="37174" y1="73693" x2="39022" y2="76634"/>
                        <a14:foregroundMark x1="36087" y1="71242" x2="35761" y2="71078"/>
                        <a14:foregroundMark x1="22065" y1="56536" x2="9457" y2="39542"/>
                        <a14:foregroundMark x1="9891" y1="35948" x2="8152" y2="44771"/>
                        <a14:foregroundMark x1="6739" y1="39379" x2="11304" y2="49510"/>
                        <a14:foregroundMark x1="8261" y1="44935" x2="2500" y2="37418"/>
                        <a14:foregroundMark x1="8913" y1="38562" x2="13152" y2="53922"/>
                        <a14:foregroundMark x1="10000" y1="27778" x2="9022" y2="24346"/>
                        <a14:foregroundMark x1="9565" y1="24020" x2="51739" y2="11275"/>
                        <a14:foregroundMark x1="51739" y1="11275" x2="52065" y2="11111"/>
                        <a14:foregroundMark x1="42609" y1="9641" x2="66087" y2="8987"/>
                        <a14:foregroundMark x1="80217" y1="18137" x2="70109" y2="14379"/>
                        <a14:foregroundMark x1="88261" y1="27614" x2="92717" y2="30556"/>
                        <a14:foregroundMark x1="93043" y1="29902" x2="81087" y2="17157"/>
                        <a14:foregroundMark x1="81087" y1="17157" x2="80435" y2="13072"/>
                        <a14:foregroundMark x1="66957" y1="7680" x2="43804" y2="4902"/>
                        <a14:backgroundMark x1="76739" y1="5392" x2="73043" y2="3922"/>
                        <a14:backgroundMark x1="71957" y1="4575" x2="68370" y2="2778"/>
                        <a14:backgroundMark x1="71522" y1="4248" x2="74674" y2="6209"/>
                        <a14:backgroundMark x1="77065" y1="8170" x2="77826" y2="8987"/>
                        <a14:backgroundMark x1="67717" y1="2778" x2="65435" y2="1961"/>
                        <a14:backgroundMark x1="63696" y1="1144" x2="61739" y2="654"/>
                        <a14:backgroundMark x1="60217" y1="654" x2="59457" y2="654"/>
                        <a14:backgroundMark x1="58043" y1="654" x2="56413" y2="654"/>
                        <a14:backgroundMark x1="54457" y1="654" x2="53152" y2="654"/>
                        <a14:backgroundMark x1="51196" y1="490" x2="50435" y2="490"/>
                        <a14:backgroundMark x1="48696" y1="654" x2="48696" y2="654"/>
                        <a14:backgroundMark x1="47500" y1="817" x2="47500" y2="817"/>
                        <a14:backgroundMark x1="44565" y1="817" x2="44565" y2="817"/>
                        <a14:backgroundMark x1="43152" y1="817" x2="43152" y2="817"/>
                        <a14:backgroundMark x1="41304" y1="817" x2="41304" y2="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616" y="1386585"/>
            <a:ext cx="2482768" cy="165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00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АЛМАЗ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РУБИН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ГРАНАТ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ЖЕМЧУГ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8F11E8-53E7-C2B0-063A-79306A9A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8203" l="2500" r="95435">
                        <a14:foregroundMark x1="60217" y1="35784" x2="50761" y2="27124"/>
                        <a14:foregroundMark x1="64565" y1="46405" x2="48043" y2="67974"/>
                        <a14:foregroundMark x1="66630" y1="61601" x2="46848" y2="65033"/>
                        <a14:foregroundMark x1="54022" y1="51961" x2="48152" y2="71078"/>
                        <a14:foregroundMark x1="52283" y1="71242" x2="50761" y2="86601"/>
                        <a14:foregroundMark x1="50326" y1="83660" x2="49891" y2="98203"/>
                        <a14:foregroundMark x1="52391" y1="89379" x2="49348" y2="87582"/>
                        <a14:foregroundMark x1="64565" y1="61275" x2="79783" y2="38235"/>
                        <a14:foregroundMark x1="84130" y1="37418" x2="76957" y2="58170"/>
                        <a14:foregroundMark x1="82717" y1="57516" x2="74022" y2="68954"/>
                        <a14:foregroundMark x1="73261" y1="70261" x2="68696" y2="74837"/>
                        <a14:foregroundMark x1="84348" y1="48529" x2="95543" y2="33333"/>
                        <a14:foregroundMark x1="90978" y1="34477" x2="60435" y2="24837"/>
                        <a14:foregroundMark x1="78370" y1="22059" x2="50326" y2="13889"/>
                        <a14:foregroundMark x1="56304" y1="13889" x2="34348" y2="21569"/>
                        <a14:foregroundMark x1="35761" y1="11928" x2="25870" y2="21732"/>
                        <a14:foregroundMark x1="25870" y1="21732" x2="16413" y2="46405"/>
                        <a14:foregroundMark x1="16413" y1="46405" x2="18696" y2="50327"/>
                        <a14:foregroundMark x1="28261" y1="54085" x2="13152" y2="46078"/>
                        <a14:foregroundMark x1="37174" y1="73693" x2="39022" y2="76634"/>
                        <a14:foregroundMark x1="36087" y1="71242" x2="35761" y2="71078"/>
                        <a14:foregroundMark x1="22065" y1="56536" x2="9457" y2="39542"/>
                        <a14:foregroundMark x1="9891" y1="35948" x2="8152" y2="44771"/>
                        <a14:foregroundMark x1="6739" y1="39379" x2="11304" y2="49510"/>
                        <a14:foregroundMark x1="8261" y1="44935" x2="2500" y2="37418"/>
                        <a14:foregroundMark x1="8913" y1="38562" x2="13152" y2="53922"/>
                        <a14:foregroundMark x1="10000" y1="27778" x2="9022" y2="24346"/>
                        <a14:foregroundMark x1="9565" y1="24020" x2="51739" y2="11275"/>
                        <a14:foregroundMark x1="51739" y1="11275" x2="52065" y2="11111"/>
                        <a14:foregroundMark x1="42609" y1="9641" x2="66087" y2="8987"/>
                        <a14:foregroundMark x1="80217" y1="18137" x2="70109" y2="14379"/>
                        <a14:foregroundMark x1="88261" y1="27614" x2="92717" y2="30556"/>
                        <a14:foregroundMark x1="93043" y1="29902" x2="81087" y2="17157"/>
                        <a14:foregroundMark x1="81087" y1="17157" x2="80435" y2="13072"/>
                        <a14:foregroundMark x1="66957" y1="7680" x2="43804" y2="4902"/>
                        <a14:backgroundMark x1="76739" y1="5392" x2="73043" y2="3922"/>
                        <a14:backgroundMark x1="71957" y1="4575" x2="68370" y2="2778"/>
                        <a14:backgroundMark x1="71522" y1="4248" x2="74674" y2="6209"/>
                        <a14:backgroundMark x1="77065" y1="8170" x2="77826" y2="8987"/>
                        <a14:backgroundMark x1="67717" y1="2778" x2="65435" y2="1961"/>
                        <a14:backgroundMark x1="63696" y1="1144" x2="61739" y2="654"/>
                        <a14:backgroundMark x1="60217" y1="654" x2="59457" y2="654"/>
                        <a14:backgroundMark x1="58043" y1="654" x2="56413" y2="654"/>
                        <a14:backgroundMark x1="54457" y1="654" x2="53152" y2="654"/>
                        <a14:backgroundMark x1="51196" y1="490" x2="50435" y2="490"/>
                        <a14:backgroundMark x1="48696" y1="654" x2="48696" y2="654"/>
                        <a14:backgroundMark x1="47500" y1="817" x2="47500" y2="817"/>
                        <a14:backgroundMark x1="44565" y1="817" x2="44565" y2="817"/>
                        <a14:backgroundMark x1="43152" y1="817" x2="43152" y2="817"/>
                        <a14:backgroundMark x1="41304" y1="817" x2="41304" y2="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616" y="1386585"/>
            <a:ext cx="2482768" cy="165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A31272D3-1C53-F86C-57FE-347F477D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127" y="1575127"/>
            <a:ext cx="1729791" cy="91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C5FA4C34-43E8-E440-2451-C36E4905CEE9}"/>
              </a:ext>
            </a:extLst>
          </p:cNvPr>
          <p:cNvSpPr/>
          <p:nvPr/>
        </p:nvSpPr>
        <p:spPr>
          <a:xfrm rot="5400000">
            <a:off x="3775767" y="1463177"/>
            <a:ext cx="477457" cy="11385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D11E15CA-6D3F-DD14-5031-FC69F696ADFE}"/>
              </a:ext>
            </a:extLst>
          </p:cNvPr>
          <p:cNvSpPr/>
          <p:nvPr/>
        </p:nvSpPr>
        <p:spPr>
          <a:xfrm rot="16200000">
            <a:off x="7938776" y="1463176"/>
            <a:ext cx="477457" cy="11385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7525D5EC-59D9-5B19-ADD0-C0E2F79541F9}"/>
              </a:ext>
            </a:extLst>
          </p:cNvPr>
          <p:cNvSpPr txBox="1"/>
          <p:nvPr/>
        </p:nvSpPr>
        <p:spPr>
          <a:xfrm>
            <a:off x="9017625" y="1793719"/>
            <a:ext cx="241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ПОПРОБОВАТЬ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 ЕЩЕ 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РАЗ</a:t>
            </a:r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EF3A1058-4238-327F-0E10-55F4F090D9BD}"/>
              </a:ext>
            </a:extLst>
          </p:cNvPr>
          <p:cNvSpPr txBox="1"/>
          <p:nvPr/>
        </p:nvSpPr>
        <p:spPr>
          <a:xfrm>
            <a:off x="756725" y="1639830"/>
            <a:ext cx="233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ПОКИНУТЬ ИСПЫТАНИЕ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И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КОМНАТУ</a:t>
            </a:r>
          </a:p>
        </p:txBody>
      </p:sp>
    </p:spTree>
    <p:extLst>
      <p:ext uri="{BB962C8B-B14F-4D97-AF65-F5344CB8AC3E}">
        <p14:creationId xmlns:p14="http://schemas.microsoft.com/office/powerpoint/2010/main" val="334044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ИЗУМРУД</a:t>
            </a:r>
          </a:p>
        </p:txBody>
      </p:sp>
      <p:sp>
        <p:nvSpPr>
          <p:cNvPr id="4" name="Прямо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ТОПАЗ</a:t>
            </a:r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ЯНТАРЬ</a:t>
            </a:r>
          </a:p>
        </p:txBody>
      </p:sp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ЖЕМЧУГ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97EEC0-6985-281F-ECB3-CEE5CCDB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89" b="94000" l="419" r="98490">
                        <a14:foregroundMark x1="48658" y1="12222" x2="54698" y2="11333"/>
                        <a14:foregroundMark x1="62500" y1="9444" x2="47399" y2="5889"/>
                        <a14:foregroundMark x1="91359" y1="36778" x2="95218" y2="34444"/>
                        <a14:foregroundMark x1="50252" y1="90667" x2="49748" y2="91444"/>
                        <a14:foregroundMark x1="52013" y1="92111" x2="48070" y2="94444"/>
                        <a14:foregroundMark x1="10067" y1="35556" x2="4362" y2="36222"/>
                        <a14:foregroundMark x1="97735" y1="35111" x2="97735" y2="35111"/>
                        <a14:foregroundMark x1="98490" y1="34333" x2="98490" y2="34333"/>
                        <a14:foregroundMark x1="755" y1="35333" x2="419" y2="3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78" y="1250663"/>
            <a:ext cx="2408843" cy="181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1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ИЗУМРУД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ТОПАЗ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ЯНТАРЬ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ЖЕМЧУГ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97EEC0-6985-281F-ECB3-CEE5CCDB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9" b="94000" l="419" r="98490">
                        <a14:foregroundMark x1="48658" y1="12222" x2="54698" y2="11333"/>
                        <a14:foregroundMark x1="62500" y1="9444" x2="47399" y2="5889"/>
                        <a14:foregroundMark x1="91359" y1="36778" x2="95218" y2="34444"/>
                        <a14:foregroundMark x1="50252" y1="90667" x2="49748" y2="91444"/>
                        <a14:foregroundMark x1="52013" y1="92111" x2="48070" y2="94444"/>
                        <a14:foregroundMark x1="10067" y1="35556" x2="4362" y2="36222"/>
                        <a14:foregroundMark x1="97735" y1="35111" x2="97735" y2="35111"/>
                        <a14:foregroundMark x1="98490" y1="34333" x2="98490" y2="34333"/>
                        <a14:foregroundMark x1="755" y1="35333" x2="419" y2="3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78" y="1250663"/>
            <a:ext cx="2408843" cy="181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8D7B5275-4DA4-8338-A770-BD915F1AA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127" y="1575127"/>
            <a:ext cx="1729791" cy="91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A7C905E5-6D21-F4E2-8564-8E0549C9EC69}"/>
              </a:ext>
            </a:extLst>
          </p:cNvPr>
          <p:cNvSpPr/>
          <p:nvPr/>
        </p:nvSpPr>
        <p:spPr>
          <a:xfrm rot="5400000">
            <a:off x="3775767" y="1463177"/>
            <a:ext cx="477457" cy="11385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B930C075-B368-0099-768C-D53C63A3FBC0}"/>
              </a:ext>
            </a:extLst>
          </p:cNvPr>
          <p:cNvSpPr/>
          <p:nvPr/>
        </p:nvSpPr>
        <p:spPr>
          <a:xfrm rot="16200000">
            <a:off x="7938776" y="1463176"/>
            <a:ext cx="477457" cy="11385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F01189A6-3845-E8C6-EFD0-B2605AC1743B}"/>
              </a:ext>
            </a:extLst>
          </p:cNvPr>
          <p:cNvSpPr txBox="1"/>
          <p:nvPr/>
        </p:nvSpPr>
        <p:spPr>
          <a:xfrm>
            <a:off x="9017625" y="1793719"/>
            <a:ext cx="241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ПОПРОБОВАТЬ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 ЕЩЕ 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РАЗ</a:t>
            </a:r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0B79D13C-EF37-19CB-09C1-66B43589837A}"/>
              </a:ext>
            </a:extLst>
          </p:cNvPr>
          <p:cNvSpPr txBox="1"/>
          <p:nvPr/>
        </p:nvSpPr>
        <p:spPr>
          <a:xfrm>
            <a:off x="756725" y="1639830"/>
            <a:ext cx="233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ПОКИНУТЬ ИСПЫТАНИЕ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И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КОМНАТУ</a:t>
            </a:r>
          </a:p>
        </p:txBody>
      </p:sp>
    </p:spTree>
    <p:extLst>
      <p:ext uri="{BB962C8B-B14F-4D97-AF65-F5344CB8AC3E}">
        <p14:creationId xmlns:p14="http://schemas.microsoft.com/office/powerpoint/2010/main" val="163275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ИЗУМРУД</a:t>
            </a:r>
          </a:p>
        </p:txBody>
      </p:sp>
      <p:sp>
        <p:nvSpPr>
          <p:cNvPr id="4" name="Прямо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ЯНТАРЬ</a:t>
            </a:r>
          </a:p>
        </p:txBody>
      </p:sp>
      <p:sp>
        <p:nvSpPr>
          <p:cNvPr id="5" name="Прямоугольник 4">
            <a:hlinkClick r:id="rId3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АЛМАЗ</a:t>
            </a:r>
          </a:p>
        </p:txBody>
      </p:sp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РУБИН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4DEE84-DD5C-029B-3169-75B3E4BE7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89844" l="10000" r="90000">
                        <a14:foregroundMark x1="52283" y1="10156" x2="50543" y2="9375"/>
                        <a14:foregroundMark x1="63587" y1="53320" x2="65217" y2="49805"/>
                        <a14:foregroundMark x1="64348" y1="50195" x2="59674" y2="52734"/>
                        <a14:foregroundMark x1="58587" y1="42188" x2="65435" y2="37109"/>
                        <a14:foregroundMark x1="65435" y1="37109" x2="64130" y2="37695"/>
                        <a14:foregroundMark x1="61848" y1="38672" x2="63804" y2="39648"/>
                        <a14:foregroundMark x1="70217" y1="30664" x2="66196" y2="23828"/>
                        <a14:foregroundMark x1="59783" y1="53516" x2="66630" y2="4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56" y="955695"/>
            <a:ext cx="4131287" cy="247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84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ИЗУМРУД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ЯНТАРЬ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АЛМАЗ</a:t>
            </a:r>
          </a:p>
        </p:txBody>
      </p:sp>
      <p:sp>
        <p:nvSpPr>
          <p:cNvPr id="6" name="Прямоугольник 5">
            <a:hlinkClick r:id="rId3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РУБИН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4DEE84-DD5C-029B-3169-75B3E4BE7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89844" l="10000" r="90000">
                        <a14:foregroundMark x1="52283" y1="10156" x2="50543" y2="9375"/>
                        <a14:foregroundMark x1="63587" y1="53320" x2="65217" y2="49805"/>
                        <a14:foregroundMark x1="64348" y1="50195" x2="59674" y2="52734"/>
                        <a14:foregroundMark x1="58587" y1="42188" x2="65435" y2="37109"/>
                        <a14:foregroundMark x1="65435" y1="37109" x2="64130" y2="37695"/>
                        <a14:foregroundMark x1="61848" y1="38672" x2="63804" y2="39648"/>
                        <a14:foregroundMark x1="70217" y1="30664" x2="66196" y2="23828"/>
                        <a14:foregroundMark x1="59783" y1="53516" x2="66630" y2="4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56" y="955695"/>
            <a:ext cx="4131287" cy="247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F8661CF6-282F-EAE5-C07D-7CFFE6EEDA8C}"/>
              </a:ext>
            </a:extLst>
          </p:cNvPr>
          <p:cNvSpPr/>
          <p:nvPr/>
        </p:nvSpPr>
        <p:spPr>
          <a:xfrm rot="5400000">
            <a:off x="3775767" y="1463177"/>
            <a:ext cx="477457" cy="11385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64C7364D-90BA-F799-F7E3-89E829A7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127" y="1575127"/>
            <a:ext cx="1729791" cy="91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3F345461-D125-0B11-D979-F396370BF7A3}"/>
              </a:ext>
            </a:extLst>
          </p:cNvPr>
          <p:cNvSpPr/>
          <p:nvPr/>
        </p:nvSpPr>
        <p:spPr>
          <a:xfrm rot="16200000">
            <a:off x="7938776" y="1463176"/>
            <a:ext cx="477457" cy="11385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682D6945-C3CE-A6C2-FCD5-11A4CD9B4FF2}"/>
              </a:ext>
            </a:extLst>
          </p:cNvPr>
          <p:cNvSpPr txBox="1"/>
          <p:nvPr/>
        </p:nvSpPr>
        <p:spPr>
          <a:xfrm>
            <a:off x="9017625" y="1793719"/>
            <a:ext cx="241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ПОПРОБОВАТЬ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 ЕЩЕ 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РАЗ</a:t>
            </a:r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4CFCE264-88EF-065F-5D5A-0E1F1C46A3EA}"/>
              </a:ext>
            </a:extLst>
          </p:cNvPr>
          <p:cNvSpPr txBox="1"/>
          <p:nvPr/>
        </p:nvSpPr>
        <p:spPr>
          <a:xfrm>
            <a:off x="756725" y="1639830"/>
            <a:ext cx="233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ПОКИНУТЬ ИСПЫТАНИЕ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И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КОМНАТУ</a:t>
            </a:r>
          </a:p>
        </p:txBody>
      </p:sp>
    </p:spTree>
    <p:extLst>
      <p:ext uri="{BB962C8B-B14F-4D97-AF65-F5344CB8AC3E}">
        <p14:creationId xmlns:p14="http://schemas.microsoft.com/office/powerpoint/2010/main" val="187516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ЖЕМЧУГ</a:t>
            </a:r>
          </a:p>
        </p:txBody>
      </p:sp>
      <p:sp>
        <p:nvSpPr>
          <p:cNvPr id="4" name="Прямо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РУБИН</a:t>
            </a:r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ТОПАЗ</a:t>
            </a:r>
          </a:p>
        </p:txBody>
      </p:sp>
      <p:sp>
        <p:nvSpPr>
          <p:cNvPr id="6" name="Прямоугольник 5">
            <a:hlinkClick r:id="rId4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АЛЕКСАНДРИТ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222FC50-D2C6-1CA2-D559-63B6339A8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90000" l="10000" r="90000">
                        <a14:foregroundMark x1="48152" y1="10909" x2="48804" y2="9091"/>
                        <a14:backgroundMark x1="64457" y1="82909" x2="61739" y2="82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86" y="1004706"/>
            <a:ext cx="3767827" cy="225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7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ЖЕМЧУГ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РУБИН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ТОПАЗ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АЛЕКСАНДРИТ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222FC50-D2C6-1CA2-D559-63B6339A8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0000" l="10000" r="90000">
                        <a14:foregroundMark x1="48152" y1="10909" x2="48804" y2="9091"/>
                        <a14:backgroundMark x1="64457" y1="82909" x2="61739" y2="82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86" y="1004706"/>
            <a:ext cx="3767827" cy="225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14EB07BA-920B-D841-AD73-131ABFB800C4}"/>
              </a:ext>
            </a:extLst>
          </p:cNvPr>
          <p:cNvSpPr/>
          <p:nvPr/>
        </p:nvSpPr>
        <p:spPr>
          <a:xfrm rot="5400000">
            <a:off x="3775767" y="1463177"/>
            <a:ext cx="477457" cy="11385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0835691C-B120-D34A-E253-8A2FAEC7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127" y="1575127"/>
            <a:ext cx="1729791" cy="91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7423E019-FDE9-B7E9-FA75-D1524D9A4EE4}"/>
              </a:ext>
            </a:extLst>
          </p:cNvPr>
          <p:cNvSpPr/>
          <p:nvPr/>
        </p:nvSpPr>
        <p:spPr>
          <a:xfrm rot="16200000">
            <a:off x="7938776" y="1463176"/>
            <a:ext cx="477457" cy="11385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28E9D854-9F5A-4ADB-41B8-EDA050165290}"/>
              </a:ext>
            </a:extLst>
          </p:cNvPr>
          <p:cNvSpPr txBox="1"/>
          <p:nvPr/>
        </p:nvSpPr>
        <p:spPr>
          <a:xfrm>
            <a:off x="9017625" y="1793719"/>
            <a:ext cx="241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ПОПРОБОВАТЬ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 ЕЩЕ 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РАЗ</a:t>
            </a:r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23BD8999-F6A2-6E8B-77AB-B959431B4883}"/>
              </a:ext>
            </a:extLst>
          </p:cNvPr>
          <p:cNvSpPr txBox="1"/>
          <p:nvPr/>
        </p:nvSpPr>
        <p:spPr>
          <a:xfrm>
            <a:off x="756725" y="1639830"/>
            <a:ext cx="233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ПОКИНУТЬ ИСПЫТАНИЕ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И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КОМНАТУ</a:t>
            </a:r>
          </a:p>
        </p:txBody>
      </p:sp>
    </p:spTree>
    <p:extLst>
      <p:ext uri="{BB962C8B-B14F-4D97-AF65-F5344CB8AC3E}">
        <p14:creationId xmlns:p14="http://schemas.microsoft.com/office/powerpoint/2010/main" val="327276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АЛМАЗ</a:t>
            </a:r>
          </a:p>
        </p:txBody>
      </p:sp>
      <p:sp>
        <p:nvSpPr>
          <p:cNvPr id="4" name="Прямо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САПФИР</a:t>
            </a:r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ЯНТАРЬ</a:t>
            </a:r>
          </a:p>
        </p:txBody>
      </p:sp>
      <p:sp>
        <p:nvSpPr>
          <p:cNvPr id="6" name="Прямоугольник 5">
            <a:hlinkClick r:id="rId3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ИЗУМРУД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20BF23-0805-893D-D06C-C0792441A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90" y="1093190"/>
            <a:ext cx="3299951" cy="20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83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АЛМАЗ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САПФИР</a:t>
            </a:r>
          </a:p>
        </p:txBody>
      </p:sp>
      <p:sp>
        <p:nvSpPr>
          <p:cNvPr id="5" name="Прямоугольник 4">
            <a:hlinkClick r:id="rId3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ЯНТАРЬ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ИЗУМРУД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20BF23-0805-893D-D06C-C0792441A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90" y="1093190"/>
            <a:ext cx="3299951" cy="20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A29030C5-982B-93A3-7FB2-E0EFFCE3D0EB}"/>
              </a:ext>
            </a:extLst>
          </p:cNvPr>
          <p:cNvSpPr/>
          <p:nvPr/>
        </p:nvSpPr>
        <p:spPr>
          <a:xfrm rot="5400000">
            <a:off x="3775767" y="1463177"/>
            <a:ext cx="477457" cy="11385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C2336CF7-F35E-7763-6377-B0583B93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127" y="1575127"/>
            <a:ext cx="1729791" cy="91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789F018B-3E42-9432-6EDB-222EFD7BB760}"/>
              </a:ext>
            </a:extLst>
          </p:cNvPr>
          <p:cNvSpPr/>
          <p:nvPr/>
        </p:nvSpPr>
        <p:spPr>
          <a:xfrm rot="16200000">
            <a:off x="7938776" y="1463176"/>
            <a:ext cx="477457" cy="11385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2858A24D-FB68-76E9-5865-1EF6C1FC472E}"/>
              </a:ext>
            </a:extLst>
          </p:cNvPr>
          <p:cNvSpPr txBox="1"/>
          <p:nvPr/>
        </p:nvSpPr>
        <p:spPr>
          <a:xfrm>
            <a:off x="9017625" y="1793719"/>
            <a:ext cx="241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ПОПРОБОВАТЬ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 ЕЩЕ 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РАЗ</a:t>
            </a:r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713DA7DF-3F7A-55A6-3758-B1A02D611168}"/>
              </a:ext>
            </a:extLst>
          </p:cNvPr>
          <p:cNvSpPr txBox="1"/>
          <p:nvPr/>
        </p:nvSpPr>
        <p:spPr>
          <a:xfrm>
            <a:off x="756725" y="1639830"/>
            <a:ext cx="233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ПОКИНУТЬ ИСПЫТАНИЕ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И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КОМНАТУ</a:t>
            </a:r>
          </a:p>
        </p:txBody>
      </p:sp>
    </p:spTree>
    <p:extLst>
      <p:ext uri="{BB962C8B-B14F-4D97-AF65-F5344CB8AC3E}">
        <p14:creationId xmlns:p14="http://schemas.microsoft.com/office/powerpoint/2010/main" val="2208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Фото Растения, более 1 486 000 качественных бесплатных стоковых фото">
            <a:extLst>
              <a:ext uri="{FF2B5EF4-FFF2-40B4-BE49-F238E27FC236}">
                <a16:creationId xmlns:a16="http://schemas.microsoft.com/office/drawing/2014/main" id="{43A2012F-F8C5-8972-8EDA-4544B3C7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: вправо 1">
            <a:hlinkClick r:id="rId3" action="ppaction://hlinksldjump"/>
            <a:extLst>
              <a:ext uri="{FF2B5EF4-FFF2-40B4-BE49-F238E27FC236}">
                <a16:creationId xmlns:a16="http://schemas.microsoft.com/office/drawing/2014/main" id="{F3AFAA8C-5837-35D0-244A-F748CB998C5F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17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ИЗУМРУД</a:t>
            </a:r>
          </a:p>
        </p:txBody>
      </p:sp>
      <p:sp>
        <p:nvSpPr>
          <p:cNvPr id="4" name="Прямо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РУБИН</a:t>
            </a:r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САПФИР</a:t>
            </a:r>
          </a:p>
        </p:txBody>
      </p:sp>
      <p:sp>
        <p:nvSpPr>
          <p:cNvPr id="6" name="Прямоугольник 5">
            <a:hlinkClick r:id="rId3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ТОПАЗ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3189EE6-F180-C3A7-958B-66BF4DF39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7" b="93167" l="10000" r="90000">
                        <a14:foregroundMark x1="52717" y1="10333" x2="48913" y2="5833"/>
                        <a14:foregroundMark x1="52174" y1="92167" x2="50326" y2="93167"/>
                        <a14:foregroundMark x1="50652" y1="85667" x2="50326" y2="8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34" y="1253614"/>
            <a:ext cx="2758931" cy="17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2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ИЗУМРУД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РУБИН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САПФИР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ТОПАЗ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3189EE6-F180-C3A7-958B-66BF4DF39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67" b="93167" l="10000" r="90000">
                        <a14:foregroundMark x1="52717" y1="10333" x2="48913" y2="5833"/>
                        <a14:foregroundMark x1="52174" y1="92167" x2="50326" y2="93167"/>
                        <a14:foregroundMark x1="50652" y1="85667" x2="50326" y2="8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34" y="1253614"/>
            <a:ext cx="2758931" cy="17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41FBED8-6A1C-A5E5-A561-4436F3565540}"/>
              </a:ext>
            </a:extLst>
          </p:cNvPr>
          <p:cNvSpPr txBox="1"/>
          <p:nvPr/>
        </p:nvSpPr>
        <p:spPr>
          <a:xfrm>
            <a:off x="756725" y="1639830"/>
            <a:ext cx="233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ПОКИНУТЬ ИСПЫТАНИЕ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И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КОМНАТУ</a:t>
            </a:r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32573438-3816-4608-5B4D-9020A4E7589E}"/>
              </a:ext>
            </a:extLst>
          </p:cNvPr>
          <p:cNvSpPr/>
          <p:nvPr/>
        </p:nvSpPr>
        <p:spPr>
          <a:xfrm rot="5400000">
            <a:off x="3775767" y="1463177"/>
            <a:ext cx="477457" cy="11385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7A0A9831-4714-7752-6DA1-4DB16E3E1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127" y="1575127"/>
            <a:ext cx="1729791" cy="91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AD127792-D4DC-7484-77C7-44E6863FE2E7}"/>
              </a:ext>
            </a:extLst>
          </p:cNvPr>
          <p:cNvSpPr/>
          <p:nvPr/>
        </p:nvSpPr>
        <p:spPr>
          <a:xfrm rot="16200000">
            <a:off x="7938776" y="1463176"/>
            <a:ext cx="477457" cy="11385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A809054D-1454-7CF3-8FE3-E6D0C8C35097}"/>
              </a:ext>
            </a:extLst>
          </p:cNvPr>
          <p:cNvSpPr txBox="1"/>
          <p:nvPr/>
        </p:nvSpPr>
        <p:spPr>
          <a:xfrm>
            <a:off x="9017625" y="1793719"/>
            <a:ext cx="241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ПОПРОБОВАТЬ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 ЕЩЕ 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РАЗ</a:t>
            </a:r>
          </a:p>
        </p:txBody>
      </p:sp>
    </p:spTree>
    <p:extLst>
      <p:ext uri="{BB962C8B-B14F-4D97-AF65-F5344CB8AC3E}">
        <p14:creationId xmlns:p14="http://schemas.microsoft.com/office/powerpoint/2010/main" val="41518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748BA-0670-AA74-3370-CC2DA7B9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5E97C7-BD6E-527E-F9DC-1CF3D46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28" y="3887714"/>
            <a:ext cx="3437327" cy="196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8CE3AAB-8A67-DFE4-2DA3-4A69E0BF8CAE}"/>
              </a:ext>
            </a:extLst>
          </p:cNvPr>
          <p:cNvSpPr/>
          <p:nvPr/>
        </p:nvSpPr>
        <p:spPr>
          <a:xfrm>
            <a:off x="0" y="2070673"/>
            <a:ext cx="3504216" cy="1293434"/>
          </a:xfrm>
          <a:prstGeom prst="wedgeEllipseCallout">
            <a:avLst>
              <a:gd name="adj1" fmla="val 88324"/>
              <a:gd name="adj2" fmla="val 17879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CBAEB-32DF-9195-9C46-643C51CA0DDC}"/>
              </a:ext>
            </a:extLst>
          </p:cNvPr>
          <p:cNvSpPr txBox="1"/>
          <p:nvPr/>
        </p:nvSpPr>
        <p:spPr>
          <a:xfrm>
            <a:off x="0" y="2070673"/>
            <a:ext cx="349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Молодец!!!</a:t>
            </a:r>
          </a:p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Легко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не правда ли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E2C0CF41-72CE-B6E9-2193-D9C0611FCC83}"/>
              </a:ext>
            </a:extLst>
          </p:cNvPr>
          <p:cNvSpPr txBox="1"/>
          <p:nvPr/>
        </p:nvSpPr>
        <p:spPr>
          <a:xfrm>
            <a:off x="745482" y="2785913"/>
            <a:ext cx="45266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>
                <a:solidFill>
                  <a:srgbClr val="00B050"/>
                </a:solidFill>
              </a:rPr>
              <a:t>да</a:t>
            </a:r>
          </a:p>
        </p:txBody>
      </p:sp>
      <p:sp>
        <p:nvSpPr>
          <p:cNvPr id="12" name="TextBox 11">
            <a:hlinkClick r:id="rId5" action="ppaction://hlinksldjump"/>
            <a:extLst>
              <a:ext uri="{FF2B5EF4-FFF2-40B4-BE49-F238E27FC236}">
                <a16:creationId xmlns:a16="http://schemas.microsoft.com/office/drawing/2014/main" id="{4E65C373-149B-AD8C-AE8A-5788E53F4DAB}"/>
              </a:ext>
            </a:extLst>
          </p:cNvPr>
          <p:cNvSpPr txBox="1"/>
          <p:nvPr/>
        </p:nvSpPr>
        <p:spPr>
          <a:xfrm>
            <a:off x="2101699" y="2788126"/>
            <a:ext cx="5856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>
                <a:solidFill>
                  <a:srgbClr val="FF0000"/>
                </a:solidFill>
              </a:rPr>
              <a:t>нет</a:t>
            </a:r>
          </a:p>
        </p:txBody>
      </p:sp>
    </p:spTree>
    <p:extLst>
      <p:ext uri="{BB962C8B-B14F-4D97-AF65-F5344CB8AC3E}">
        <p14:creationId xmlns:p14="http://schemas.microsoft.com/office/powerpoint/2010/main" val="8317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748BA-0670-AA74-3370-CC2DA7B9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5E97C7-BD6E-527E-F9DC-1CF3D46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28" y="3887714"/>
            <a:ext cx="3437327" cy="196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8CE3AAB-8A67-DFE4-2DA3-4A69E0BF8CAE}"/>
              </a:ext>
            </a:extLst>
          </p:cNvPr>
          <p:cNvSpPr/>
          <p:nvPr/>
        </p:nvSpPr>
        <p:spPr>
          <a:xfrm>
            <a:off x="0" y="2070673"/>
            <a:ext cx="3504216" cy="1293434"/>
          </a:xfrm>
          <a:prstGeom prst="wedgeEllipseCallout">
            <a:avLst>
              <a:gd name="adj1" fmla="val 88324"/>
              <a:gd name="adj2" fmla="val 17879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CBAEB-32DF-9195-9C46-643C51CA0DDC}"/>
              </a:ext>
            </a:extLst>
          </p:cNvPr>
          <p:cNvSpPr txBox="1"/>
          <p:nvPr/>
        </p:nvSpPr>
        <p:spPr>
          <a:xfrm>
            <a:off x="58994" y="2259530"/>
            <a:ext cx="349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то это и легкий уровень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Кстати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камень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твой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>
            <a:hlinkClick r:id="rId4" action="ppaction://hlinksldjump"/>
            <a:extLst>
              <a:ext uri="{FF2B5EF4-FFF2-40B4-BE49-F238E27FC236}">
                <a16:creationId xmlns:a16="http://schemas.microsoft.com/office/drawing/2014/main" id="{69C001E5-B485-3D43-48D2-4D5F54DF314B}"/>
              </a:ext>
            </a:extLst>
          </p:cNvPr>
          <p:cNvSpPr/>
          <p:nvPr/>
        </p:nvSpPr>
        <p:spPr>
          <a:xfrm>
            <a:off x="2347943" y="2625213"/>
            <a:ext cx="507344" cy="269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89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748BA-0670-AA74-3370-CC2DA7B9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5E97C7-BD6E-527E-F9DC-1CF3D46B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28" y="3887714"/>
            <a:ext cx="3437327" cy="196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8CE3AAB-8A67-DFE4-2DA3-4A69E0BF8CAE}"/>
              </a:ext>
            </a:extLst>
          </p:cNvPr>
          <p:cNvSpPr/>
          <p:nvPr/>
        </p:nvSpPr>
        <p:spPr>
          <a:xfrm>
            <a:off x="0" y="2070673"/>
            <a:ext cx="3504216" cy="1293434"/>
          </a:xfrm>
          <a:prstGeom prst="wedgeEllipseCallout">
            <a:avLst>
              <a:gd name="adj1" fmla="val 88324"/>
              <a:gd name="adj2" fmla="val 17879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CBAEB-32DF-9195-9C46-643C51CA0DDC}"/>
              </a:ext>
            </a:extLst>
          </p:cNvPr>
          <p:cNvSpPr txBox="1"/>
          <p:nvPr/>
        </p:nvSpPr>
        <p:spPr>
          <a:xfrm>
            <a:off x="58994" y="2148003"/>
            <a:ext cx="34998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 всех разные знания и это нормально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но нужно стремится к большему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Главное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что камень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твой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2" name="Прямоугольник 1">
            <a:hlinkClick r:id="rId4" action="ppaction://hlinksldjump"/>
            <a:extLst>
              <a:ext uri="{FF2B5EF4-FFF2-40B4-BE49-F238E27FC236}">
                <a16:creationId xmlns:a16="http://schemas.microsoft.com/office/drawing/2014/main" id="{911466A5-87E8-8594-84C5-145DBBE4C2A0}"/>
              </a:ext>
            </a:extLst>
          </p:cNvPr>
          <p:cNvSpPr/>
          <p:nvPr/>
        </p:nvSpPr>
        <p:spPr>
          <a:xfrm>
            <a:off x="2473316" y="2949677"/>
            <a:ext cx="383458" cy="230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02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F41CA6AC-AEF0-2D96-3E78-319CD37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DF007AD-6FBC-0344-F489-303D598C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22" r="96889">
                        <a14:foregroundMark x1="10556" y1="33333" x2="7222" y2="38111"/>
                        <a14:foregroundMark x1="7556" y1="43444" x2="7778" y2="51222"/>
                        <a14:foregroundMark x1="4778" y1="41111" x2="2444" y2="37444"/>
                        <a14:foregroundMark x1="92333" y1="36889" x2="91778" y2="41111"/>
                        <a14:foregroundMark x1="95333" y1="39444" x2="96889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55" y="4176713"/>
            <a:ext cx="2629146" cy="35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AD840141-A6AB-E400-2AAE-E313733D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89" y="5037153"/>
            <a:ext cx="802926" cy="4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FAC93D-25FC-674F-9730-01943D9EC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7" y="2825991"/>
            <a:ext cx="1671664" cy="9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F41CA6AC-AEF0-2D96-3E78-319CD37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DF007AD-6FBC-0344-F489-303D598C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22" r="96889">
                        <a14:foregroundMark x1="10556" y1="33333" x2="7222" y2="38111"/>
                        <a14:foregroundMark x1="7556" y1="43444" x2="7778" y2="51222"/>
                        <a14:foregroundMark x1="4778" y1="41111" x2="2444" y2="37444"/>
                        <a14:foregroundMark x1="92333" y1="36889" x2="91778" y2="41111"/>
                        <a14:foregroundMark x1="95333" y1="39444" x2="96889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55" y="4176713"/>
            <a:ext cx="2629146" cy="35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FAC93D-25FC-674F-9730-01943D9EC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7" y="2825991"/>
            <a:ext cx="1671664" cy="9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трелка: вправо 12">
            <a:hlinkClick r:id="rId6" action="ppaction://hlinksldjump"/>
            <a:extLst>
              <a:ext uri="{FF2B5EF4-FFF2-40B4-BE49-F238E27FC236}">
                <a16:creationId xmlns:a16="http://schemas.microsoft.com/office/drawing/2014/main" id="{879F506B-0406-1781-A51C-7BF436114EC8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2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BBFC50-13F4-FB69-1F50-0C9522A05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3" action="ppaction://hlinksldjump"/>
            <a:extLst>
              <a:ext uri="{FF2B5EF4-FFF2-40B4-BE49-F238E27FC236}">
                <a16:creationId xmlns:a16="http://schemas.microsoft.com/office/drawing/2014/main" id="{3BF3F064-7809-CD0C-37F4-6B7A8232317B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FA78028-077F-BDB3-1B28-FAACD2DB2FBB}"/>
              </a:ext>
            </a:extLst>
          </p:cNvPr>
          <p:cNvSpPr/>
          <p:nvPr/>
        </p:nvSpPr>
        <p:spPr>
          <a:xfrm>
            <a:off x="482601" y="1113527"/>
            <a:ext cx="2063750" cy="29486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76965DA-9ED7-EE33-51C5-124B0456CCA3}"/>
              </a:ext>
            </a:extLst>
          </p:cNvPr>
          <p:cNvSpPr/>
          <p:nvPr/>
        </p:nvSpPr>
        <p:spPr>
          <a:xfrm>
            <a:off x="482600" y="4445000"/>
            <a:ext cx="2000250" cy="806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9C3AEA9-52D9-65DC-443A-860DD7B82B0E}"/>
              </a:ext>
            </a:extLst>
          </p:cNvPr>
          <p:cNvSpPr/>
          <p:nvPr/>
        </p:nvSpPr>
        <p:spPr>
          <a:xfrm>
            <a:off x="558800" y="5975350"/>
            <a:ext cx="1790700" cy="80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FCD19C5-D384-48E1-C534-8350F7AF373A}"/>
              </a:ext>
            </a:extLst>
          </p:cNvPr>
          <p:cNvSpPr/>
          <p:nvPr/>
        </p:nvSpPr>
        <p:spPr>
          <a:xfrm>
            <a:off x="8985250" y="2101850"/>
            <a:ext cx="1380646" cy="4413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212CE33-DF1C-0B2D-2253-5AB21D2F3415}"/>
              </a:ext>
            </a:extLst>
          </p:cNvPr>
          <p:cNvSpPr/>
          <p:nvPr/>
        </p:nvSpPr>
        <p:spPr>
          <a:xfrm>
            <a:off x="474122" y="1208777"/>
            <a:ext cx="2063750" cy="29486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4E2FAA1-5F6F-673B-AC60-AD11EAD9FADB}"/>
              </a:ext>
            </a:extLst>
          </p:cNvPr>
          <p:cNvSpPr/>
          <p:nvPr/>
        </p:nvSpPr>
        <p:spPr>
          <a:xfrm>
            <a:off x="474123" y="4445001"/>
            <a:ext cx="1875378" cy="8849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C906DA7-2D76-013B-EC75-5E67DC7A6174}"/>
              </a:ext>
            </a:extLst>
          </p:cNvPr>
          <p:cNvSpPr/>
          <p:nvPr/>
        </p:nvSpPr>
        <p:spPr>
          <a:xfrm>
            <a:off x="585025" y="5649223"/>
            <a:ext cx="1875378" cy="11899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B0BDE56-AEE7-41FC-E262-F671C55E5802}"/>
              </a:ext>
            </a:extLst>
          </p:cNvPr>
          <p:cNvSpPr/>
          <p:nvPr/>
        </p:nvSpPr>
        <p:spPr>
          <a:xfrm>
            <a:off x="8925724" y="1964485"/>
            <a:ext cx="1440172" cy="4550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hlinkClick r:id="rId4" action="ppaction://hlinksldjump"/>
            <a:extLst>
              <a:ext uri="{FF2B5EF4-FFF2-40B4-BE49-F238E27FC236}">
                <a16:creationId xmlns:a16="http://schemas.microsoft.com/office/drawing/2014/main" id="{7DFF26F9-CCC3-4E8F-8687-83F0AFD254A3}"/>
              </a:ext>
            </a:extLst>
          </p:cNvPr>
          <p:cNvSpPr/>
          <p:nvPr/>
        </p:nvSpPr>
        <p:spPr>
          <a:xfrm>
            <a:off x="3400648" y="2520950"/>
            <a:ext cx="561754" cy="3128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1DBD8A-BA0D-3432-6A5E-ECA94E90D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685" y="3349413"/>
            <a:ext cx="1195139" cy="89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6" action="ppaction://hlinksldjump"/>
            <a:extLst>
              <a:ext uri="{FF2B5EF4-FFF2-40B4-BE49-F238E27FC236}">
                <a16:creationId xmlns:a16="http://schemas.microsoft.com/office/drawing/2014/main" id="{F2653324-B5C0-0F2D-80F7-5D8BA964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172" y="1769806"/>
            <a:ext cx="895516" cy="34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A43D9A0-1D51-C951-0C60-986C3AEF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74" y="3305175"/>
            <a:ext cx="1195139" cy="89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92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Небо без облаков (57 фото)">
            <a:extLst>
              <a:ext uri="{FF2B5EF4-FFF2-40B4-BE49-F238E27FC236}">
                <a16:creationId xmlns:a16="http://schemas.microsoft.com/office/drawing/2014/main" id="{A7A496BA-867B-406D-009D-E15C5582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51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Рулонный Газон в Сочи | 195 руб. | Газоны Сочи">
            <a:extLst>
              <a:ext uri="{FF2B5EF4-FFF2-40B4-BE49-F238E27FC236}">
                <a16:creationId xmlns:a16="http://schemas.microsoft.com/office/drawing/2014/main" id="{D3E81654-60A5-14A8-02B5-4E8F4330D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15208"/>
            <a:ext cx="12191999" cy="175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Дом PNG | Дом, Для дома, Идеи хранения">
            <a:extLst>
              <a:ext uri="{FF2B5EF4-FFF2-40B4-BE49-F238E27FC236}">
                <a16:creationId xmlns:a16="http://schemas.microsoft.com/office/drawing/2014/main" id="{0EBF7F00-BC4C-2100-A817-B226DFAD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3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Куст на прозрачном фоне - фото и картинки abrakadabra.fun">
            <a:hlinkClick r:id="rId5" action="ppaction://hlinksldjump"/>
            <a:extLst>
              <a:ext uri="{FF2B5EF4-FFF2-40B4-BE49-F238E27FC236}">
                <a16:creationId xmlns:a16="http://schemas.microsoft.com/office/drawing/2014/main" id="{49B6A7D0-5CAA-CD9A-1D94-9240380E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88" b="97366" l="1660" r="97362">
                        <a14:foregroundMark x1="14340" y1="30439" x2="6851" y2="88683"/>
                        <a14:foregroundMark x1="6851" y1="88683" x2="25787" y2="66683"/>
                        <a14:foregroundMark x1="20723" y1="54732" x2="18468" y2="51463"/>
                        <a14:foregroundMark x1="7362" y1="24634" x2="11532" y2="79463"/>
                        <a14:foregroundMark x1="11532" y1="79463" x2="1702" y2="36488"/>
                        <a14:foregroundMark x1="1702" y1="36488" x2="10468" y2="25805"/>
                        <a14:foregroundMark x1="11404" y1="48000" x2="6596" y2="55707"/>
                        <a14:foregroundMark x1="21915" y1="75366" x2="51957" y2="97512"/>
                        <a14:foregroundMark x1="51957" y1="97512" x2="79489" y2="98390"/>
                        <a14:foregroundMark x1="79489" y1="98390" x2="92809" y2="64780"/>
                        <a14:foregroundMark x1="92809" y1="64780" x2="62851" y2="58390"/>
                        <a14:foregroundMark x1="62851" y1="58390" x2="27787" y2="67854"/>
                        <a14:foregroundMark x1="27787" y1="67854" x2="19787" y2="80780"/>
                        <a14:foregroundMark x1="26085" y1="79805" x2="58043" y2="97366"/>
                        <a14:foregroundMark x1="58043" y1="97366" x2="13830" y2="78244"/>
                        <a14:foregroundMark x1="13830" y1="78244" x2="13106" y2="82488"/>
                        <a14:foregroundMark x1="71617" y1="66098" x2="99106" y2="60146"/>
                        <a14:foregroundMark x1="99106" y1="60146" x2="85447" y2="16537"/>
                        <a14:foregroundMark x1="85447" y1="16537" x2="53277" y2="3951"/>
                        <a14:foregroundMark x1="53277" y1="3951" x2="24511" y2="6488"/>
                        <a14:foregroundMark x1="24511" y1="6488" x2="63106" y2="72098"/>
                        <a14:foregroundMark x1="63106" y1="72098" x2="81362" y2="72293"/>
                        <a14:foregroundMark x1="90553" y1="52439" x2="88000" y2="59561"/>
                        <a14:foregroundMark x1="97362" y1="52780" x2="94553" y2="49317"/>
                        <a14:foregroundMark x1="31404" y1="90000" x2="35830" y2="90195"/>
                        <a14:foregroundMark x1="25660" y1="26195" x2="26596" y2="25805"/>
                        <a14:foregroundMark x1="26340" y1="20390" x2="27404" y2="10390"/>
                        <a14:foregroundMark x1="20723" y1="12488" x2="11787" y2="19463"/>
                        <a14:foregroundMark x1="16723" y1="20244" x2="14596" y2="35854"/>
                        <a14:foregroundMark x1="15787" y1="35463" x2="20340" y2="40293"/>
                        <a14:foregroundMark x1="20043" y1="21171" x2="11787" y2="28488"/>
                        <a14:foregroundMark x1="16468" y1="23317" x2="16043" y2="27756"/>
                        <a14:foregroundMark x1="16979" y1="23512" x2="13404" y2="31610"/>
                        <a14:foregroundMark x1="12170" y1="33122" x2="17532" y2="37366"/>
                        <a14:foregroundMark x1="17532" y1="26390" x2="19660" y2="31220"/>
                        <a14:foregroundMark x1="19532" y1="27171" x2="21915" y2="28488"/>
                        <a14:foregroundMark x1="21149" y1="27951" x2="19404" y2="27951"/>
                        <a14:foregroundMark x1="87489" y1="30244" x2="87489" y2="30244"/>
                        <a14:backgroundMark x1="19856" y1="26464" x2="20851" y2="24293"/>
                        <a14:backgroundMark x1="19787" y1="26585" x2="19532" y2="28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9" y="4924425"/>
            <a:ext cx="2129451" cy="14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F047A846-3CB2-64F7-C2A0-E2AC791352FE}"/>
              </a:ext>
            </a:extLst>
          </p:cNvPr>
          <p:cNvSpPr/>
          <p:nvPr/>
        </p:nvSpPr>
        <p:spPr>
          <a:xfrm>
            <a:off x="6095998" y="4044773"/>
            <a:ext cx="590550" cy="161925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rId8" action="ppaction://hlinksldjump"/>
            <a:extLst>
              <a:ext uri="{FF2B5EF4-FFF2-40B4-BE49-F238E27FC236}">
                <a16:creationId xmlns:a16="http://schemas.microsoft.com/office/drawing/2014/main" id="{4E9CD1BB-F2D0-8EDB-995E-49C0270BF4C2}"/>
              </a:ext>
            </a:extLst>
          </p:cNvPr>
          <p:cNvSpPr/>
          <p:nvPr/>
        </p:nvSpPr>
        <p:spPr>
          <a:xfrm>
            <a:off x="6095998" y="3810000"/>
            <a:ext cx="590550" cy="19240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20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Фото Растения, более 1 486 000 качественных бесплатных стоковых фото">
            <a:extLst>
              <a:ext uri="{FF2B5EF4-FFF2-40B4-BE49-F238E27FC236}">
                <a16:creationId xmlns:a16="http://schemas.microsoft.com/office/drawing/2014/main" id="{43A2012F-F8C5-8972-8EDA-4544B3C7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C6AAFE00-8F62-406F-F577-A930619F33FF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1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Небо без облаков (57 фото)">
            <a:extLst>
              <a:ext uri="{FF2B5EF4-FFF2-40B4-BE49-F238E27FC236}">
                <a16:creationId xmlns:a16="http://schemas.microsoft.com/office/drawing/2014/main" id="{A7A496BA-867B-406D-009D-E15C5582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51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Рулонный Газон в Сочи | 195 руб. | Газоны Сочи">
            <a:extLst>
              <a:ext uri="{FF2B5EF4-FFF2-40B4-BE49-F238E27FC236}">
                <a16:creationId xmlns:a16="http://schemas.microsoft.com/office/drawing/2014/main" id="{D3E81654-60A5-14A8-02B5-4E8F4330D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15208"/>
            <a:ext cx="12191999" cy="175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Дом PNG | Дом, Для дома, Идеи хранения">
            <a:extLst>
              <a:ext uri="{FF2B5EF4-FFF2-40B4-BE49-F238E27FC236}">
                <a16:creationId xmlns:a16="http://schemas.microsoft.com/office/drawing/2014/main" id="{0EBF7F00-BC4C-2100-A817-B226DFAD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3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Куст на прозрачном фоне - фото и картинки abrakadabra.fun">
            <a:hlinkClick r:id="rId5" action="ppaction://hlinksldjump"/>
            <a:extLst>
              <a:ext uri="{FF2B5EF4-FFF2-40B4-BE49-F238E27FC236}">
                <a16:creationId xmlns:a16="http://schemas.microsoft.com/office/drawing/2014/main" id="{49B6A7D0-5CAA-CD9A-1D94-9240380E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88" b="97366" l="1660" r="97362">
                        <a14:foregroundMark x1="14340" y1="30439" x2="6851" y2="88683"/>
                        <a14:foregroundMark x1="6851" y1="88683" x2="25787" y2="66683"/>
                        <a14:foregroundMark x1="20723" y1="54732" x2="18468" y2="51463"/>
                        <a14:foregroundMark x1="7362" y1="24634" x2="11532" y2="79463"/>
                        <a14:foregroundMark x1="11532" y1="79463" x2="1702" y2="36488"/>
                        <a14:foregroundMark x1="1702" y1="36488" x2="10468" y2="25805"/>
                        <a14:foregroundMark x1="11404" y1="48000" x2="6596" y2="55707"/>
                        <a14:foregroundMark x1="21915" y1="75366" x2="51957" y2="97512"/>
                        <a14:foregroundMark x1="51957" y1="97512" x2="79489" y2="98390"/>
                        <a14:foregroundMark x1="79489" y1="98390" x2="92809" y2="64780"/>
                        <a14:foregroundMark x1="92809" y1="64780" x2="62851" y2="58390"/>
                        <a14:foregroundMark x1="62851" y1="58390" x2="27787" y2="67854"/>
                        <a14:foregroundMark x1="27787" y1="67854" x2="19787" y2="80780"/>
                        <a14:foregroundMark x1="26085" y1="79805" x2="58043" y2="97366"/>
                        <a14:foregroundMark x1="58043" y1="97366" x2="13830" y2="78244"/>
                        <a14:foregroundMark x1="13830" y1="78244" x2="13106" y2="82488"/>
                        <a14:foregroundMark x1="71617" y1="66098" x2="99106" y2="60146"/>
                        <a14:foregroundMark x1="99106" y1="60146" x2="85447" y2="16537"/>
                        <a14:foregroundMark x1="85447" y1="16537" x2="53277" y2="3951"/>
                        <a14:foregroundMark x1="53277" y1="3951" x2="24511" y2="6488"/>
                        <a14:foregroundMark x1="24511" y1="6488" x2="63106" y2="72098"/>
                        <a14:foregroundMark x1="63106" y1="72098" x2="81362" y2="72293"/>
                        <a14:foregroundMark x1="90553" y1="52439" x2="88000" y2="59561"/>
                        <a14:foregroundMark x1="97362" y1="52780" x2="94553" y2="49317"/>
                        <a14:foregroundMark x1="31404" y1="90000" x2="35830" y2="90195"/>
                        <a14:foregroundMark x1="25660" y1="26195" x2="26596" y2="25805"/>
                        <a14:foregroundMark x1="26340" y1="20390" x2="27404" y2="10390"/>
                        <a14:foregroundMark x1="20723" y1="12488" x2="11787" y2="19463"/>
                        <a14:foregroundMark x1="16723" y1="20244" x2="14596" y2="35854"/>
                        <a14:foregroundMark x1="15787" y1="35463" x2="20340" y2="40293"/>
                        <a14:foregroundMark x1="20043" y1="21171" x2="11787" y2="28488"/>
                        <a14:foregroundMark x1="16468" y1="23317" x2="16043" y2="27756"/>
                        <a14:foregroundMark x1="16979" y1="23512" x2="13404" y2="31610"/>
                        <a14:foregroundMark x1="12170" y1="33122" x2="17532" y2="37366"/>
                        <a14:foregroundMark x1="17532" y1="26390" x2="19660" y2="31220"/>
                        <a14:foregroundMark x1="19532" y1="27171" x2="21915" y2="28488"/>
                        <a14:foregroundMark x1="21149" y1="27951" x2="19404" y2="27951"/>
                        <a14:foregroundMark x1="87489" y1="30244" x2="87489" y2="30244"/>
                        <a14:backgroundMark x1="19856" y1="26464" x2="20851" y2="24293"/>
                        <a14:backgroundMark x1="19787" y1="26585" x2="19532" y2="28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9" y="4924425"/>
            <a:ext cx="2129451" cy="14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F047A846-3CB2-64F7-C2A0-E2AC791352FE}"/>
              </a:ext>
            </a:extLst>
          </p:cNvPr>
          <p:cNvSpPr/>
          <p:nvPr/>
        </p:nvSpPr>
        <p:spPr>
          <a:xfrm>
            <a:off x="6095998" y="4044773"/>
            <a:ext cx="590550" cy="161925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hlinkClick r:id="rId8" action="ppaction://hlinksldjump"/>
            <a:extLst>
              <a:ext uri="{FF2B5EF4-FFF2-40B4-BE49-F238E27FC236}">
                <a16:creationId xmlns:a16="http://schemas.microsoft.com/office/drawing/2014/main" id="{4E9CD1BB-F2D0-8EDB-995E-49C0270BF4C2}"/>
              </a:ext>
            </a:extLst>
          </p:cNvPr>
          <p:cNvSpPr/>
          <p:nvPr/>
        </p:nvSpPr>
        <p:spPr>
          <a:xfrm>
            <a:off x="6095998" y="3810000"/>
            <a:ext cx="590550" cy="19240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4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3D8051-B7BF-8722-ECFF-335F67284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2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3" action="ppaction://hlinksldjump"/>
            <a:extLst>
              <a:ext uri="{FF2B5EF4-FFF2-40B4-BE49-F238E27FC236}">
                <a16:creationId xmlns:a16="http://schemas.microsoft.com/office/drawing/2014/main" id="{ABF8A2E1-C063-2EBE-F2E8-87CBD722D059}"/>
              </a:ext>
            </a:extLst>
          </p:cNvPr>
          <p:cNvSpPr/>
          <p:nvPr/>
        </p:nvSpPr>
        <p:spPr>
          <a:xfrm rot="10800000">
            <a:off x="142875" y="2952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Овал 1">
            <a:hlinkClick r:id="rId4" action="ppaction://hlinksldjump"/>
            <a:extLst>
              <a:ext uri="{FF2B5EF4-FFF2-40B4-BE49-F238E27FC236}">
                <a16:creationId xmlns:a16="http://schemas.microsoft.com/office/drawing/2014/main" id="{FCA0353C-0C14-A1C1-7FF4-FC21662D6990}"/>
              </a:ext>
            </a:extLst>
          </p:cNvPr>
          <p:cNvSpPr/>
          <p:nvPr/>
        </p:nvSpPr>
        <p:spPr>
          <a:xfrm>
            <a:off x="7728155" y="3055866"/>
            <a:ext cx="2560320" cy="22712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6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D402FEA3-2090-594B-A8F4-ED1A0B78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98ADB1C-187D-C2B4-B069-C93CC01C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570" y1="44517" x2="27246" y2="45336"/>
                        <a14:foregroundMark x1="27344" y1="45827" x2="22559" y2="46154"/>
                        <a14:foregroundMark x1="41309" y1="72340" x2="41211" y2="71195"/>
                        <a14:foregroundMark x1="44727" y1="76268" x2="44664" y2="73515"/>
                        <a14:foregroundMark x1="44659" y1="73518" x2="44391" y2="79444"/>
                        <a14:foregroundMark x1="44092" y1="73585" x2="41211" y2="66285"/>
                        <a14:foregroundMark x1="45119" y1="76187" x2="44188" y2="73828"/>
                        <a14:foregroundMark x1="44137" y1="68344" x2="44043" y2="67758"/>
                        <a14:foregroundMark x1="45353" y1="75931" x2="44937" y2="73335"/>
                        <a14:foregroundMark x1="42285" y1="33224" x2="40430" y2="32406"/>
                        <a14:foregroundMark x1="25785" y1="47838" x2="24121" y2="47627"/>
                        <a14:foregroundMark x1="28940" y1="48239" x2="28265" y2="48153"/>
                        <a14:foregroundMark x1="11035" y1="42553" x2="12012" y2="41735"/>
                        <a14:foregroundMark x1="20020" y1="46972" x2="17969" y2="46318"/>
                        <a14:foregroundMark x1="44434" y1="39444" x2="44238" y2="38298"/>
                        <a14:foregroundMark x1="43945" y1="37480" x2="43555" y2="36334"/>
                        <a14:foregroundMark x1="42871" y1="34861" x2="44043" y2="37971"/>
                        <a14:foregroundMark x1="44336" y1="38462" x2="44336" y2="39444"/>
                        <a14:foregroundMark x1="15720" y1="46979" x2="15527" y2="46972"/>
                        <a14:foregroundMark x1="16665" y1="47013" x2="15834" y2="46983"/>
                        <a14:foregroundMark x1="20020" y1="47136" x2="19038" y2="47100"/>
                        <a14:foregroundMark x1="14063" y1="46318" x2="12793" y2="46154"/>
                        <a14:backgroundMark x1="47949" y1="61211" x2="48242" y2="57447"/>
                        <a14:backgroundMark x1="50781" y1="52864" x2="50195" y2="46154"/>
                        <a14:backgroundMark x1="60352" y1="49264" x2="62012" y2="40262"/>
                        <a14:backgroundMark x1="57813" y1="43372" x2="47900" y2="44016"/>
                        <a14:backgroundMark x1="46402" y1="43120" x2="49023" y2="40753"/>
                        <a14:backgroundMark x1="21777" y1="51391" x2="20410" y2="50736"/>
                        <a14:backgroundMark x1="20313" y1="50082" x2="17773" y2="50245"/>
                        <a14:backgroundMark x1="24707" y1="50573" x2="21191" y2="49755"/>
                        <a14:backgroundMark x1="21191" y1="50245" x2="14453" y2="49755"/>
                        <a14:backgroundMark x1="14063" y1="49427" x2="12793" y2="49264"/>
                        <a14:backgroundMark x1="47852" y1="73977" x2="46680" y2="69394"/>
                        <a14:backgroundMark x1="45996" y1="68249" x2="46484" y2="71031"/>
                        <a14:backgroundMark x1="46582" y1="71686" x2="46973" y2="74468"/>
                        <a14:backgroundMark x1="46777" y1="76596" x2="46387" y2="78887"/>
                        <a14:backgroundMark x1="46387" y1="77414" x2="45898" y2="80851"/>
                        <a14:backgroundMark x1="46191" y1="79705" x2="45215" y2="83797"/>
                        <a14:backgroundMark x1="45703" y1="82979" x2="43945" y2="86088"/>
                        <a14:backgroundMark x1="44727" y1="85597" x2="41699" y2="87398"/>
                        <a14:backgroundMark x1="42578" y1="87234" x2="39941" y2="87398"/>
                        <a14:backgroundMark x1="45996" y1="73322" x2="44434" y2="66939"/>
                        <a14:backgroundMark x1="44531" y1="68085" x2="45703" y2="72831"/>
                        <a14:backgroundMark x1="40332" y1="63175" x2="39355" y2="64321"/>
                        <a14:backgroundMark x1="45898" y1="53682" x2="41309" y2="55155"/>
                        <a14:backgroundMark x1="41895" y1="54828" x2="39453" y2="54664"/>
                        <a14:backgroundMark x1="44141" y1="53519" x2="47266" y2="44845"/>
                        <a14:backgroundMark x1="46777" y1="46809" x2="46777" y2="39935"/>
                        <a14:backgroundMark x1="46777" y1="44354" x2="46484" y2="48282"/>
                        <a14:backgroundMark x1="46680" y1="46809" x2="46777" y2="44026"/>
                        <a14:backgroundMark x1="46680" y1="44517" x2="46582" y2="42717"/>
                        <a14:backgroundMark x1="46582" y1="44681" x2="46582" y2="47463"/>
                        <a14:backgroundMark x1="46582" y1="44681" x2="46387" y2="46154"/>
                        <a14:backgroundMark x1="46484" y1="43863" x2="46191" y2="46154"/>
                        <a14:backgroundMark x1="46582" y1="43535" x2="46387" y2="45663"/>
                        <a14:backgroundMark x1="45801" y1="37152" x2="45567" y2="36531"/>
                        <a14:backgroundMark x1="43865" y1="33923" x2="43652" y2="33715"/>
                        <a14:backgroundMark x1="43652" y1="33879" x2="43262" y2="33061"/>
                        <a14:backgroundMark x1="44396" y1="37637" x2="44636" y2="38462"/>
                        <a14:backgroundMark x1="43353" y1="34049" x2="43434" y2="34329"/>
                        <a14:backgroundMark x1="45020" y1="38298" x2="45605" y2="42717"/>
                        <a14:backgroundMark x1="45801" y1="42390" x2="45313" y2="46318"/>
                        <a14:backgroundMark x1="45410" y1="46481" x2="44336" y2="49918"/>
                        <a14:backgroundMark x1="45215" y1="48936" x2="43750" y2="51882"/>
                        <a14:backgroundMark x1="44141" y1="51718" x2="42871" y2="53355"/>
                        <a14:backgroundMark x1="14844" y1="49264" x2="15820" y2="49591"/>
                        <a14:backgroundMark x1="16016" y1="49427" x2="17188" y2="49755"/>
                        <a14:backgroundMark x1="9570" y1="45663" x2="10059" y2="43535"/>
                        <a14:backgroundMark x1="10254" y1="42553" x2="10254" y2="43863"/>
                        <a14:backgroundMark x1="10156" y1="43535" x2="10059" y2="45172"/>
                        <a14:backgroundMark x1="15723" y1="49427" x2="18066" y2="49591"/>
                        <a14:backgroundMark x1="20117" y1="49591" x2="22949" y2="49427"/>
                        <a14:backgroundMark x1="25293" y1="49100" x2="27832" y2="49264"/>
                        <a14:backgroundMark x1="28613" y1="49100" x2="30273" y2="49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54" y="1942803"/>
            <a:ext cx="6643596" cy="396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B909BB-33CA-70DA-D5F0-1D4775875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9" b="94504" l="2000" r="98889">
                        <a14:foregroundMark x1="14778" y1="77557" x2="7444" y2="75115"/>
                        <a14:foregroundMark x1="19889" y1="89313" x2="21000" y2="94809"/>
                        <a14:foregroundMark x1="8000" y1="76794" x2="3333" y2="73435"/>
                        <a14:foregroundMark x1="90778" y1="14351" x2="86556" y2="9008"/>
                        <a14:foregroundMark x1="82333" y1="4733" x2="82333" y2="3359"/>
                        <a14:foregroundMark x1="94556" y1="13893" x2="95556" y2="14046"/>
                        <a14:foregroundMark x1="4889" y1="73282" x2="2111" y2="73130"/>
                        <a14:foregroundMark x1="97444" y1="13130" x2="98889" y2="12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046">
            <a:off x="4575007" y="4235812"/>
            <a:ext cx="2046830" cy="148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E017FA7-E969-728C-EBE5-C12FDE89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9" b="94504" l="2000" r="98889">
                        <a14:foregroundMark x1="14778" y1="77557" x2="7444" y2="75115"/>
                        <a14:foregroundMark x1="19889" y1="89313" x2="21000" y2="94809"/>
                        <a14:foregroundMark x1="8000" y1="76794" x2="3333" y2="73435"/>
                        <a14:foregroundMark x1="90778" y1="14351" x2="86556" y2="9008"/>
                        <a14:foregroundMark x1="82333" y1="4733" x2="82333" y2="3359"/>
                        <a14:foregroundMark x1="94556" y1="13893" x2="95556" y2="14046"/>
                        <a14:foregroundMark x1="4889" y1="73282" x2="2111" y2="73130"/>
                        <a14:foregroundMark x1="97444" y1="13130" x2="98889" y2="12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9061" y="4353442"/>
            <a:ext cx="2208221" cy="160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1CAF0A-2C66-001F-6D22-F1B58708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4276401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6625DA86-37A6-E273-098C-E641B241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22" y="5547178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1D0F81B-8207-6182-0E57-EE7CD8A6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74" y="4409751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C81B8B7-6033-5A80-65F6-C50BF110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444" y1="42268" x2="35111" y2="40435"/>
                        <a14:foregroundMark x1="35111" y1="40435" x2="32333" y2="41695"/>
                        <a14:foregroundMark x1="37889" y1="37915" x2="36556" y2="35624"/>
                        <a14:foregroundMark x1="37333" y1="35510" x2="36778" y2="3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5053179"/>
            <a:ext cx="366713" cy="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F1AE18C4-481D-822C-F753-5CC4D384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942">
            <a:off x="5127725" y="4848644"/>
            <a:ext cx="420666" cy="4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93A606-FDE1-2857-0389-CDE107683218}"/>
              </a:ext>
            </a:extLst>
          </p:cNvPr>
          <p:cNvSpPr txBox="1"/>
          <p:nvPr/>
        </p:nvSpPr>
        <p:spPr>
          <a:xfrm>
            <a:off x="3723251" y="3460896"/>
            <a:ext cx="139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solidFill>
                  <a:srgbClr val="C00000"/>
                </a:solidFill>
              </a:rPr>
              <a:t>forbidden</a:t>
            </a:r>
            <a:endParaRPr lang="ru-RU" i="1" dirty="0">
              <a:solidFill>
                <a:srgbClr val="C00000"/>
              </a:solidFill>
            </a:endParaRPr>
          </a:p>
        </p:txBody>
      </p:sp>
      <p:sp>
        <p:nvSpPr>
          <p:cNvPr id="16" name="Стрелка: вправо 15">
            <a:hlinkClick r:id="rId11" action="ppaction://hlinksldjump"/>
            <a:extLst>
              <a:ext uri="{FF2B5EF4-FFF2-40B4-BE49-F238E27FC236}">
                <a16:creationId xmlns:a16="http://schemas.microsoft.com/office/drawing/2014/main" id="{AC3FCDCB-B345-835C-DAF6-37D96DB10366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8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BBABBF-432E-0ED4-AC2F-05275A48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6FA3A7E-A4B4-4C22-E6F9-73A6A175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250" l="10000" r="90000">
                        <a14:foregroundMark x1="21083" y1="91250" x2="21500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84" y="896701"/>
            <a:ext cx="6176625" cy="59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8901BD7-5ED4-98C8-050E-A9FCA9E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49" y="5555494"/>
            <a:ext cx="1551530" cy="4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hlinkClick r:id="rId6" action="ppaction://hlinksldjump"/>
            <a:extLst>
              <a:ext uri="{FF2B5EF4-FFF2-40B4-BE49-F238E27FC236}">
                <a16:creationId xmlns:a16="http://schemas.microsoft.com/office/drawing/2014/main" id="{85EB97E2-FF44-B597-7C3B-E30DDD06D844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C09E4-A178-6161-743F-829861BFA045}"/>
              </a:ext>
            </a:extLst>
          </p:cNvPr>
          <p:cNvSpPr txBox="1"/>
          <p:nvPr/>
        </p:nvSpPr>
        <p:spPr>
          <a:xfrm rot="19833852">
            <a:off x="3286511" y="5340049"/>
            <a:ext cx="398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П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65BA2-C6A6-0FEC-41BF-C3DC90147888}"/>
              </a:ext>
            </a:extLst>
          </p:cNvPr>
          <p:cNvSpPr txBox="1"/>
          <p:nvPr/>
        </p:nvSpPr>
        <p:spPr>
          <a:xfrm rot="21057523">
            <a:off x="3539351" y="5223418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01455-D57D-77DA-7F66-5AD054B7E29C}"/>
              </a:ext>
            </a:extLst>
          </p:cNvPr>
          <p:cNvSpPr txBox="1"/>
          <p:nvPr/>
        </p:nvSpPr>
        <p:spPr>
          <a:xfrm>
            <a:off x="3893224" y="5180512"/>
            <a:ext cx="505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Л</a:t>
            </a:r>
            <a:endParaRPr lang="ru-RU" sz="24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D3BB2-6E04-603B-71AE-CEE2946203DE}"/>
              </a:ext>
            </a:extLst>
          </p:cNvPr>
          <p:cNvSpPr txBox="1"/>
          <p:nvPr/>
        </p:nvSpPr>
        <p:spPr>
          <a:xfrm rot="964824">
            <a:off x="4247949" y="5187349"/>
            <a:ext cx="505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endParaRPr lang="ru-RU" sz="24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625CD-8614-01F5-2B17-FDFD5FE346ED}"/>
              </a:ext>
            </a:extLst>
          </p:cNvPr>
          <p:cNvSpPr txBox="1"/>
          <p:nvPr/>
        </p:nvSpPr>
        <p:spPr>
          <a:xfrm rot="1184501">
            <a:off x="4597881" y="5280433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Ж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9FC32-D8C7-2215-1A7D-E545C5E14F6D}"/>
              </a:ext>
            </a:extLst>
          </p:cNvPr>
          <p:cNvSpPr txBox="1"/>
          <p:nvPr/>
        </p:nvSpPr>
        <p:spPr>
          <a:xfrm rot="2246425">
            <a:off x="4925365" y="5455949"/>
            <a:ext cx="505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И</a:t>
            </a:r>
            <a:endParaRPr lang="ru-RU" sz="2200" dirty="0">
              <a:effectLst>
                <a:glow rad="127000">
                  <a:srgbClr val="CC3399"/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2CFB1-7AEC-F1FD-FD3D-F2D705F4B452}"/>
              </a:ext>
            </a:extLst>
          </p:cNvPr>
          <p:cNvSpPr txBox="1"/>
          <p:nvPr/>
        </p:nvSpPr>
        <p:spPr>
          <a:xfrm>
            <a:off x="3580422" y="5939473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Е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0454-A0A1-E3BF-053E-098E180E332E}"/>
              </a:ext>
            </a:extLst>
          </p:cNvPr>
          <p:cNvSpPr txBox="1"/>
          <p:nvPr/>
        </p:nvSpPr>
        <p:spPr>
          <a:xfrm>
            <a:off x="4035028" y="5939160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Г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60810-E257-4A9C-8F95-AE40E407D044}"/>
              </a:ext>
            </a:extLst>
          </p:cNvPr>
          <p:cNvSpPr txBox="1"/>
          <p:nvPr/>
        </p:nvSpPr>
        <p:spPr>
          <a:xfrm>
            <a:off x="4439464" y="5941444"/>
            <a:ext cx="39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7030A0"/>
                </a:solidFill>
                <a:effectLst>
                  <a:glow rad="127000">
                    <a:srgbClr val="CC3399"/>
                  </a:glow>
                </a:effectLst>
                <a:latin typeface="Arial Black" panose="020B0A04020102020204" pitchFamily="34" charset="0"/>
              </a:rPr>
              <a:t>О</a:t>
            </a:r>
            <a:r>
              <a:rPr lang="ru-RU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32443E09-6719-52C2-6D62-170AF0471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33" b="93667" l="10000" r="90000">
                        <a14:foregroundMark x1="44130" y1="14833" x2="45978" y2="11833"/>
                        <a14:foregroundMark x1="50000" y1="9333" x2="33261" y2="6667"/>
                        <a14:foregroundMark x1="32174" y1="7833" x2="30543" y2="7000"/>
                        <a14:foregroundMark x1="43804" y1="87167" x2="45217" y2="93667"/>
                        <a14:foregroundMark x1="37935" y1="91500" x2="34457" y2="90500"/>
                        <a14:foregroundMark x1="61087" y1="7167" x2="57826" y2="5333"/>
                        <a14:foregroundMark x1="56957" y1="5833" x2="53913" y2="5333"/>
                        <a14:foregroundMark x1="53043" y1="5167" x2="51087" y2="4833"/>
                        <a14:foregroundMark x1="50000" y1="5333" x2="49130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96" y="3303639"/>
            <a:ext cx="2815481" cy="181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9" action="ppaction://hlinksldjump"/>
            <a:extLst>
              <a:ext uri="{FF2B5EF4-FFF2-40B4-BE49-F238E27FC236}">
                <a16:creationId xmlns:a16="http://schemas.microsoft.com/office/drawing/2014/main" id="{C59E4C47-891E-9F0C-FB83-FFDAF1742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693" y="3848026"/>
            <a:ext cx="1026487" cy="9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>
            <a:hlinkClick r:id="rId11" action="ppaction://hlinksldjump"/>
            <a:extLst>
              <a:ext uri="{FF2B5EF4-FFF2-40B4-BE49-F238E27FC236}">
                <a16:creationId xmlns:a16="http://schemas.microsoft.com/office/drawing/2014/main" id="{56A48E89-CCE0-34B0-E9F8-68B419257C8B}"/>
              </a:ext>
            </a:extLst>
          </p:cNvPr>
          <p:cNvSpPr/>
          <p:nvPr/>
        </p:nvSpPr>
        <p:spPr>
          <a:xfrm>
            <a:off x="3537589" y="5564118"/>
            <a:ext cx="1445081" cy="437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80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hlinkClick r:id="rId2" action="ppaction://hlinksldjump"/>
            <a:extLst>
              <a:ext uri="{FF2B5EF4-FFF2-40B4-BE49-F238E27FC236}">
                <a16:creationId xmlns:a16="http://schemas.microsoft.com/office/drawing/2014/main" id="{4377BD2C-CD28-C5BA-DC0E-BA7DBD00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814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6950ED5-7D33-60D0-AD58-1C514FCD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823" y="2811839"/>
            <a:ext cx="3221318" cy="26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2E566360-761D-B0EB-EE99-3C7B5D60F2F9}"/>
              </a:ext>
            </a:extLst>
          </p:cNvPr>
          <p:cNvSpPr/>
          <p:nvPr/>
        </p:nvSpPr>
        <p:spPr>
          <a:xfrm>
            <a:off x="7851931" y="834599"/>
            <a:ext cx="3420562" cy="1220804"/>
          </a:xfrm>
          <a:prstGeom prst="wedgeEllipseCallout">
            <a:avLst>
              <a:gd name="adj1" fmla="val -98453"/>
              <a:gd name="adj2" fmla="val 20571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r>
              <a:rPr lang="ru-RU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ru-RU" dirty="0">
              <a:solidFill>
                <a:srgbClr val="7030A0"/>
              </a:solidFill>
            </a:endParaRPr>
          </a:p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23AB6-1C22-2B6C-2275-D4DF3F4CCD79}"/>
              </a:ext>
            </a:extLst>
          </p:cNvPr>
          <p:cNvSpPr txBox="1"/>
          <p:nvPr/>
        </p:nvSpPr>
        <p:spPr>
          <a:xfrm>
            <a:off x="8456661" y="899491"/>
            <a:ext cx="2211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Привет</a:t>
            </a:r>
            <a:r>
              <a:rPr lang="en-US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,</a:t>
            </a:r>
            <a:r>
              <a:rPr lang="ru-RU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 мое имя </a:t>
            </a:r>
            <a:r>
              <a:rPr lang="ru-RU" sz="1400" i="1" dirty="0" err="1">
                <a:solidFill>
                  <a:srgbClr val="9966FF"/>
                </a:solidFill>
                <a:cs typeface="Calibri Light" panose="020F0302020204030204" pitchFamily="34" charset="0"/>
              </a:rPr>
              <a:t>Фия</a:t>
            </a:r>
            <a:r>
              <a:rPr lang="en-US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.</a:t>
            </a:r>
            <a:endParaRPr lang="ru-RU" sz="1400" i="1" dirty="0">
              <a:solidFill>
                <a:srgbClr val="9966FF"/>
              </a:solidFill>
              <a:cs typeface="Calibri Light" panose="020F0302020204030204" pitchFamily="34" charset="0"/>
            </a:endParaRPr>
          </a:p>
          <a:p>
            <a:pPr algn="ctr"/>
            <a:r>
              <a:rPr lang="ru-RU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Я люблю </a:t>
            </a:r>
            <a:r>
              <a:rPr lang="ru-RU" sz="1400" i="1" dirty="0">
                <a:solidFill>
                  <a:srgbClr val="7030A0"/>
                </a:solidFill>
                <a:highlight>
                  <a:srgbClr val="FF00FF"/>
                </a:highlight>
                <a:cs typeface="Calibri Light" panose="020F0302020204030204" pitchFamily="34" charset="0"/>
              </a:rPr>
              <a:t>аметист</a:t>
            </a:r>
            <a:r>
              <a:rPr lang="en-US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,</a:t>
            </a:r>
            <a:r>
              <a:rPr lang="ru-RU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 драгоценный камень</a:t>
            </a:r>
            <a:r>
              <a:rPr lang="en-US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.</a:t>
            </a:r>
            <a:endParaRPr lang="ru-RU" sz="1400" i="1" dirty="0">
              <a:solidFill>
                <a:srgbClr val="9966FF"/>
              </a:solidFill>
              <a:cs typeface="Calibri Light" panose="020F0302020204030204" pitchFamily="34" charset="0"/>
            </a:endParaRPr>
          </a:p>
          <a:p>
            <a:pPr algn="ctr"/>
            <a:r>
              <a:rPr lang="ru-RU" sz="1400" i="1" dirty="0">
                <a:solidFill>
                  <a:srgbClr val="9966FF"/>
                </a:solidFill>
                <a:cs typeface="Calibri Light" panose="020F0302020204030204" pitchFamily="34" charset="0"/>
              </a:rPr>
              <a:t>Он мне сильно нужен</a:t>
            </a:r>
            <a:r>
              <a:rPr lang="en-US" sz="1400" dirty="0">
                <a:solidFill>
                  <a:srgbClr val="9966FF"/>
                </a:solidFill>
              </a:rPr>
              <a:t>.</a:t>
            </a:r>
            <a:endParaRPr lang="ru-RU" sz="1400" dirty="0">
              <a:solidFill>
                <a:srgbClr val="9966FF"/>
              </a:solidFill>
            </a:endParaRPr>
          </a:p>
        </p:txBody>
      </p:sp>
      <p:sp>
        <p:nvSpPr>
          <p:cNvPr id="6" name="Стрелка: вправо 5">
            <a:hlinkClick r:id="rId5" action="ppaction://hlinksldjump"/>
            <a:extLst>
              <a:ext uri="{FF2B5EF4-FFF2-40B4-BE49-F238E27FC236}">
                <a16:creationId xmlns:a16="http://schemas.microsoft.com/office/drawing/2014/main" id="{53F72D38-C6C2-068B-3CEF-6F5057DB6129}"/>
              </a:ext>
            </a:extLst>
          </p:cNvPr>
          <p:cNvSpPr/>
          <p:nvPr/>
        </p:nvSpPr>
        <p:spPr>
          <a:xfrm rot="10800000">
            <a:off x="142875" y="301175"/>
            <a:ext cx="971551" cy="5619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>
            <a:extLst>
              <a:ext uri="{FF2B5EF4-FFF2-40B4-BE49-F238E27FC236}">
                <a16:creationId xmlns:a16="http://schemas.microsoft.com/office/drawing/2014/main" id="{5A71DB6B-2017-ED60-76C3-9EA4E0C88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49" y="5555494"/>
            <a:ext cx="1551530" cy="4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B453671A-9831-5C1D-9BF7-A5BF20AD5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51" y="5528044"/>
            <a:ext cx="802926" cy="4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9697E8-C82A-941D-66A6-74BDF51C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8650"/>
            <a:ext cx="5702710" cy="50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вал 1">
            <a:hlinkClick r:id="rId5" action="ppaction://hlinksldjump"/>
            <a:extLst>
              <a:ext uri="{FF2B5EF4-FFF2-40B4-BE49-F238E27FC236}">
                <a16:creationId xmlns:a16="http://schemas.microsoft.com/office/drawing/2014/main" id="{8BF34973-5D8B-FEF4-D78D-4713AFB712EF}"/>
              </a:ext>
            </a:extLst>
          </p:cNvPr>
          <p:cNvSpPr/>
          <p:nvPr/>
        </p:nvSpPr>
        <p:spPr>
          <a:xfrm>
            <a:off x="7816645" y="1740310"/>
            <a:ext cx="2389239" cy="42723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82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6705 0.04004 C 0.08099 0.04907 0.10195 0.05393 0.12396 0.05393 C 0.14896 0.05393 0.16901 0.04907 0.18294 0.04004 L 0.25 4.81481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A8838C-3010-4802-91A5-FC92B74C7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3065D0-847B-3950-CA6C-C948BF000C8E}"/>
              </a:ext>
            </a:extLst>
          </p:cNvPr>
          <p:cNvSpPr txBox="1"/>
          <p:nvPr/>
        </p:nvSpPr>
        <p:spPr>
          <a:xfrm>
            <a:off x="4088078" y="3167390"/>
            <a:ext cx="4015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00B0F0"/>
                </a:solidFill>
                <a:effectLst>
                  <a:glow rad="127000">
                    <a:srgbClr val="7030A0"/>
                  </a:glow>
                </a:effectLst>
              </a:rPr>
              <a:t>ПРОДОЛЖЕНИЕ СЛЕДУЕТ</a:t>
            </a:r>
          </a:p>
        </p:txBody>
      </p:sp>
    </p:spTree>
    <p:extLst>
      <p:ext uri="{BB962C8B-B14F-4D97-AF65-F5344CB8AC3E}">
        <p14:creationId xmlns:p14="http://schemas.microsoft.com/office/powerpoint/2010/main" val="367560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8EE20-17D9-542D-0087-C083243187CD}"/>
              </a:ext>
            </a:extLst>
          </p:cNvPr>
          <p:cNvSpPr txBox="1"/>
          <p:nvPr/>
        </p:nvSpPr>
        <p:spPr>
          <a:xfrm>
            <a:off x="4191860" y="3777062"/>
            <a:ext cx="3808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ТРЕБОВАНИЯ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E7B53-75A6-BC9B-DD7C-7513F424C5C2}"/>
              </a:ext>
            </a:extLst>
          </p:cNvPr>
          <p:cNvSpPr txBox="1"/>
          <p:nvPr/>
        </p:nvSpPr>
        <p:spPr>
          <a:xfrm>
            <a:off x="335280" y="5059317"/>
            <a:ext cx="11521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FFC000"/>
                </a:solidFill>
              </a:rPr>
              <a:t>прокрутить колесо </a:t>
            </a:r>
            <a:r>
              <a:rPr lang="ru-RU" sz="3200" dirty="0" err="1">
                <a:solidFill>
                  <a:srgbClr val="FFC000"/>
                </a:solidFill>
              </a:rPr>
              <a:t>фартуны</a:t>
            </a:r>
            <a:r>
              <a:rPr lang="ru-RU" sz="3200" dirty="0">
                <a:solidFill>
                  <a:srgbClr val="FFC000"/>
                </a:solidFill>
              </a:rPr>
              <a:t> и правильно ответить на вопрос по тому предмету</a:t>
            </a:r>
            <a:r>
              <a:rPr lang="en-US" sz="3200" dirty="0">
                <a:solidFill>
                  <a:srgbClr val="FFC000"/>
                </a:solidFill>
              </a:rPr>
              <a:t>,</a:t>
            </a:r>
            <a:r>
              <a:rPr lang="ru-RU" sz="3200" dirty="0">
                <a:solidFill>
                  <a:srgbClr val="FFC000"/>
                </a:solidFill>
              </a:rPr>
              <a:t> который попадется и так четыре раза</a:t>
            </a:r>
            <a:r>
              <a:rPr lang="en-US" sz="3200" dirty="0">
                <a:solidFill>
                  <a:srgbClr val="FFC000"/>
                </a:solidFill>
              </a:rPr>
              <a:t>,</a:t>
            </a:r>
            <a:r>
              <a:rPr lang="ru-RU" sz="3200" dirty="0">
                <a:solidFill>
                  <a:srgbClr val="FFC000"/>
                </a:solidFill>
              </a:rPr>
              <a:t> при этом ни разу не ошибиться</a:t>
            </a:r>
            <a:r>
              <a:rPr lang="en-US" sz="3200" dirty="0">
                <a:solidFill>
                  <a:srgbClr val="FFC000"/>
                </a:solidFill>
              </a:rPr>
              <a:t>!</a:t>
            </a:r>
            <a:r>
              <a:rPr lang="ru-RU" sz="3200" dirty="0">
                <a:solidFill>
                  <a:srgbClr val="FFC000"/>
                </a:solidFill>
              </a:rPr>
              <a:t>  </a:t>
            </a:r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2FF530A0-A56F-D1D6-0417-7E4CD6E69D72}"/>
              </a:ext>
            </a:extLst>
          </p:cNvPr>
          <p:cNvSpPr txBox="1"/>
          <p:nvPr/>
        </p:nvSpPr>
        <p:spPr>
          <a:xfrm>
            <a:off x="4715966" y="1927380"/>
            <a:ext cx="2760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00B050"/>
                </a:solidFill>
                <a:latin typeface="Arial Black" panose="020B0A04020102020204" pitchFamily="34" charset="0"/>
              </a:rPr>
              <a:t>СТАРТ</a:t>
            </a:r>
          </a:p>
        </p:txBody>
      </p:sp>
    </p:spTree>
    <p:extLst>
      <p:ext uri="{BB962C8B-B14F-4D97-AF65-F5344CB8AC3E}">
        <p14:creationId xmlns:p14="http://schemas.microsoft.com/office/powerpoint/2010/main" val="40530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75FD0041-DE71-C50E-EA27-C80E7AF67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660415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B67C5FD-41B4-661E-F1BA-ED80397D78EF}"/>
              </a:ext>
            </a:extLst>
          </p:cNvPr>
          <p:cNvSpPr/>
          <p:nvPr/>
        </p:nvSpPr>
        <p:spPr>
          <a:xfrm>
            <a:off x="1433543" y="3187863"/>
            <a:ext cx="536841" cy="482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D67F42-6ECA-6F74-C89F-769AACAD7B2F}"/>
              </a:ext>
            </a:extLst>
          </p:cNvPr>
          <p:cNvSpPr/>
          <p:nvPr/>
        </p:nvSpPr>
        <p:spPr>
          <a:xfrm>
            <a:off x="1970384" y="3187863"/>
            <a:ext cx="536841" cy="482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32EF4-D341-D9F5-4A3E-02C2908C727A}"/>
              </a:ext>
            </a:extLst>
          </p:cNvPr>
          <p:cNvSpPr txBox="1"/>
          <p:nvPr/>
        </p:nvSpPr>
        <p:spPr>
          <a:xfrm>
            <a:off x="1331427" y="322894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крутить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0BB5B7-D0C1-F3D5-2415-9996DE3F7B5F}"/>
              </a:ext>
            </a:extLst>
          </p:cNvPr>
          <p:cNvSpPr/>
          <p:nvPr/>
        </p:nvSpPr>
        <p:spPr>
          <a:xfrm>
            <a:off x="1433543" y="3187863"/>
            <a:ext cx="1073682" cy="482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7B8959C4-B2EB-03E6-2E4E-7D9DC8F4EA67}"/>
              </a:ext>
            </a:extLst>
          </p:cNvPr>
          <p:cNvSpPr/>
          <p:nvPr/>
        </p:nvSpPr>
        <p:spPr>
          <a:xfrm>
            <a:off x="5734173" y="123886"/>
            <a:ext cx="595835" cy="98519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hlinkClick r:id="rId8" action="ppaction://hlinksldjump"/>
            <a:extLst>
              <a:ext uri="{FF2B5EF4-FFF2-40B4-BE49-F238E27FC236}">
                <a16:creationId xmlns:a16="http://schemas.microsoft.com/office/drawing/2014/main" id="{FCD9EA46-999A-9B02-2208-47FC83C4135B}"/>
              </a:ext>
            </a:extLst>
          </p:cNvPr>
          <p:cNvSpPr txBox="1"/>
          <p:nvPr/>
        </p:nvSpPr>
        <p:spPr>
          <a:xfrm>
            <a:off x="9349891" y="3013055"/>
            <a:ext cx="15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ПЕРЕЙТИ 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К</a:t>
            </a:r>
          </a:p>
          <a:p>
            <a:pPr algn="ctr"/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ВПОРОСУ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C4422-FEB8-8019-0D24-8C8E95FD781E}"/>
              </a:ext>
            </a:extLst>
          </p:cNvPr>
          <p:cNvSpPr txBox="1"/>
          <p:nvPr/>
        </p:nvSpPr>
        <p:spPr>
          <a:xfrm>
            <a:off x="277980" y="231761"/>
            <a:ext cx="933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Arial Black" panose="020B0A04020102020204" pitchFamily="34" charset="0"/>
              </a:rPr>
              <a:t>#1</a:t>
            </a:r>
            <a:endParaRPr lang="ru-RU" sz="44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200000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3)6)7)</a:t>
            </a:r>
          </a:p>
        </p:txBody>
      </p:sp>
      <p:sp>
        <p:nvSpPr>
          <p:cNvPr id="4" name="Прямо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1)2)6)7)</a:t>
            </a:r>
          </a:p>
        </p:txBody>
      </p:sp>
      <p:sp>
        <p:nvSpPr>
          <p:cNvPr id="5" name="Прямоугольник 4">
            <a:hlinkClick r:id="rId3" action="ppaction://hlinksldjump"/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1)3)5)7)</a:t>
            </a:r>
          </a:p>
        </p:txBody>
      </p:sp>
      <p:sp>
        <p:nvSpPr>
          <p:cNvPr id="6" name="Прямоугольник 5">
            <a:hlinkClick r:id="rId3" action="ppaction://hlinksldjump"/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2)5)7)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A2C9-07A8-5727-8A55-8E1F7B696532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Назовите номера предложений</a:t>
            </a:r>
            <a:r>
              <a:rPr lang="en-US" sz="2800" dirty="0">
                <a:solidFill>
                  <a:srgbClr val="00B050"/>
                </a:solidFill>
              </a:rPr>
              <a:t>,</a:t>
            </a:r>
            <a:r>
              <a:rPr lang="ru-RU" sz="2800" dirty="0">
                <a:solidFill>
                  <a:srgbClr val="00B050"/>
                </a:solidFill>
              </a:rPr>
              <a:t> в которых есть только один главный член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9CB07-1A31-38E6-A28C-86F4994115C8}"/>
              </a:ext>
            </a:extLst>
          </p:cNvPr>
          <p:cNvSpPr txBox="1"/>
          <p:nvPr/>
        </p:nvSpPr>
        <p:spPr>
          <a:xfrm>
            <a:off x="663200" y="1388518"/>
            <a:ext cx="1071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</a:rPr>
              <a:t>Зима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Ночь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Мороз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Снег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Холод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endParaRPr lang="ru-RU" sz="24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Придёшь домой, поставишь чайник и наслаждаешься покоем.</a:t>
            </a: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Моя кошка любит нежиться на солнце</a:t>
            </a:r>
            <a:r>
              <a:rPr lang="en-US" sz="2400" dirty="0">
                <a:solidFill>
                  <a:schemeClr val="bg1"/>
                </a:solidFill>
                <a:latin typeface="ProximaNovaMedium"/>
              </a:rPr>
              <a:t>.</a:t>
            </a:r>
            <a:endParaRPr lang="ru-RU" sz="2400" dirty="0">
              <a:solidFill>
                <a:schemeClr val="bg1"/>
              </a:solidFill>
              <a:latin typeface="ProximaNovaMedium"/>
            </a:endParaRP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Мы сегодня специально встали пораньше.</a:t>
            </a: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Даже Солнце и Луна могут быть на одном небе.</a:t>
            </a: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Цыплят по осени считают.</a:t>
            </a: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Ужасно хотелось спать. 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21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43942-72B5-6EC4-523F-BB286FF4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CFD311-5149-BF77-56CE-33815636C430}"/>
              </a:ext>
            </a:extLst>
          </p:cNvPr>
          <p:cNvSpPr/>
          <p:nvPr/>
        </p:nvSpPr>
        <p:spPr>
          <a:xfrm>
            <a:off x="0" y="5686978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3)6)7)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405887-F2FA-439D-13D4-86D9042EE8E4}"/>
              </a:ext>
            </a:extLst>
          </p:cNvPr>
          <p:cNvSpPr/>
          <p:nvPr/>
        </p:nvSpPr>
        <p:spPr>
          <a:xfrm>
            <a:off x="0" y="4424516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1)2)6)7)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2804DE-8069-983A-F769-5E47962CEDF4}"/>
              </a:ext>
            </a:extLst>
          </p:cNvPr>
          <p:cNvSpPr/>
          <p:nvPr/>
        </p:nvSpPr>
        <p:spPr>
          <a:xfrm>
            <a:off x="6096000" y="4424516"/>
            <a:ext cx="6096000" cy="1262462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1)3)5)7)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9C2C9E-779C-E4A8-255F-1515D7C42F79}"/>
              </a:ext>
            </a:extLst>
          </p:cNvPr>
          <p:cNvSpPr/>
          <p:nvPr/>
        </p:nvSpPr>
        <p:spPr>
          <a:xfrm>
            <a:off x="6096000" y="5686978"/>
            <a:ext cx="6096000" cy="12624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Arial Black" panose="020B0A04020102020204" pitchFamily="34" charset="0"/>
              </a:rPr>
              <a:t>2)5)7)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A2C9-07A8-5727-8A55-8E1F7B696532}"/>
              </a:ext>
            </a:extLst>
          </p:cNvPr>
          <p:cNvSpPr txBox="1"/>
          <p:nvPr/>
        </p:nvSpPr>
        <p:spPr>
          <a:xfrm>
            <a:off x="227105" y="432649"/>
            <a:ext cx="1157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</a:rPr>
              <a:t>Назовите номера предложений</a:t>
            </a:r>
            <a:r>
              <a:rPr lang="en-US" sz="2800" dirty="0">
                <a:solidFill>
                  <a:srgbClr val="00B050"/>
                </a:solidFill>
              </a:rPr>
              <a:t>,</a:t>
            </a:r>
            <a:r>
              <a:rPr lang="ru-RU" sz="2800" dirty="0">
                <a:solidFill>
                  <a:srgbClr val="00B050"/>
                </a:solidFill>
              </a:rPr>
              <a:t> в которых есть только один главный член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9CB07-1A31-38E6-A28C-86F4994115C8}"/>
              </a:ext>
            </a:extLst>
          </p:cNvPr>
          <p:cNvSpPr txBox="1"/>
          <p:nvPr/>
        </p:nvSpPr>
        <p:spPr>
          <a:xfrm>
            <a:off x="663200" y="1388518"/>
            <a:ext cx="1071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</a:rPr>
              <a:t>Зима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Ночь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Мороз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Снег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Холод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endParaRPr lang="ru-RU" sz="24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Придёшь домой, поставишь чайник и наслаждаешься покоем.</a:t>
            </a: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Моя кошка любит нежиться на солнце</a:t>
            </a:r>
            <a:r>
              <a:rPr lang="en-US" sz="2400" dirty="0">
                <a:solidFill>
                  <a:schemeClr val="bg1"/>
                </a:solidFill>
                <a:latin typeface="ProximaNovaMedium"/>
              </a:rPr>
              <a:t>.</a:t>
            </a:r>
            <a:endParaRPr lang="ru-RU" sz="2400" dirty="0">
              <a:solidFill>
                <a:schemeClr val="bg1"/>
              </a:solidFill>
              <a:latin typeface="ProximaNovaMedium"/>
            </a:endParaRP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Мы сегодня специально встали пораньше.</a:t>
            </a: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Даже Солнце и Луна могут быть на одном небе.</a:t>
            </a: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Цыплят по осени считают.</a:t>
            </a:r>
          </a:p>
          <a:p>
            <a:pPr marL="457200" indent="-457200">
              <a:buAutoNum type="arabicParenR"/>
            </a:pPr>
            <a:r>
              <a:rPr lang="ru-RU" sz="2400" b="0" i="0" dirty="0">
                <a:solidFill>
                  <a:schemeClr val="bg1"/>
                </a:solidFill>
                <a:effectLst/>
                <a:latin typeface="ProximaNovaMedium"/>
              </a:rPr>
              <a:t>Ужасно хотелось спать. 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0E5D21E1-C687-8FE0-29F2-C291B6B86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91" y="2095993"/>
            <a:ext cx="2388050" cy="12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67CE1D6A-639C-4427-79F6-681A72DD2A94}"/>
              </a:ext>
            </a:extLst>
          </p:cNvPr>
          <p:cNvSpPr/>
          <p:nvPr/>
        </p:nvSpPr>
        <p:spPr>
          <a:xfrm rot="5400000">
            <a:off x="3476017" y="2158073"/>
            <a:ext cx="477457" cy="11385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DCE554A4-163A-AA07-B17A-33A090CEC333}"/>
              </a:ext>
            </a:extLst>
          </p:cNvPr>
          <p:cNvSpPr txBox="1"/>
          <p:nvPr/>
        </p:nvSpPr>
        <p:spPr>
          <a:xfrm>
            <a:off x="540370" y="2135985"/>
            <a:ext cx="233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ПОКИНУТЬ ИСПЫТАНИЕ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И </a:t>
            </a:r>
          </a:p>
          <a:p>
            <a:pPr algn="ctr"/>
            <a:r>
              <a:rPr lang="ru-RU" sz="2000" dirty="0">
                <a:solidFill>
                  <a:srgbClr val="FF0000"/>
                </a:solidFill>
                <a:latin typeface="Arial Black" panose="020B0A04020102020204" pitchFamily="34" charset="0"/>
              </a:rPr>
              <a:t>КОМНАТУ</a:t>
            </a:r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FA989202-F391-603B-7AE1-8B08A793D742}"/>
              </a:ext>
            </a:extLst>
          </p:cNvPr>
          <p:cNvSpPr/>
          <p:nvPr/>
        </p:nvSpPr>
        <p:spPr>
          <a:xfrm rot="16200000">
            <a:off x="7966096" y="2158072"/>
            <a:ext cx="477457" cy="113854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9AF6F96F-C033-C619-3C51-AB5A37C09182}"/>
              </a:ext>
            </a:extLst>
          </p:cNvPr>
          <p:cNvSpPr txBox="1"/>
          <p:nvPr/>
        </p:nvSpPr>
        <p:spPr>
          <a:xfrm>
            <a:off x="9112424" y="2223318"/>
            <a:ext cx="241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ПОПРОБОВАТЬ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 ЕЩЕ </a:t>
            </a:r>
          </a:p>
          <a:p>
            <a:pPr algn="ctr"/>
            <a:r>
              <a:rPr lang="ru-RU" sz="2000" dirty="0">
                <a:solidFill>
                  <a:srgbClr val="00B050"/>
                </a:solidFill>
                <a:latin typeface="Arial Black" panose="020B0A04020102020204" pitchFamily="34" charset="0"/>
              </a:rPr>
              <a:t>РАЗ</a:t>
            </a:r>
          </a:p>
        </p:txBody>
      </p:sp>
    </p:spTree>
    <p:extLst>
      <p:ext uri="{BB962C8B-B14F-4D97-AF65-F5344CB8AC3E}">
        <p14:creationId xmlns:p14="http://schemas.microsoft.com/office/powerpoint/2010/main" val="4484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1988</TotalTime>
  <Words>1730</Words>
  <Application>Microsoft Office PowerPoint</Application>
  <PresentationFormat>Широкоэкранный</PresentationFormat>
  <Paragraphs>601</Paragraphs>
  <Slides>129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129</vt:i4>
      </vt:variant>
    </vt:vector>
  </HeadingPairs>
  <TitlesOfParts>
    <vt:vector size="137" baseType="lpstr">
      <vt:lpstr>Arial</vt:lpstr>
      <vt:lpstr>Arial Black</vt:lpstr>
      <vt:lpstr>Calibri</vt:lpstr>
      <vt:lpstr>Calibri Light</vt:lpstr>
      <vt:lpstr>Cambria Math</vt:lpstr>
      <vt:lpstr>ProximaNovaMedium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Ярослав Дегтярёв</dc:creator>
  <cp:lastModifiedBy>Michael Zaigraev</cp:lastModifiedBy>
  <cp:revision>48</cp:revision>
  <dcterms:created xsi:type="dcterms:W3CDTF">2022-10-12T18:46:49Z</dcterms:created>
  <dcterms:modified xsi:type="dcterms:W3CDTF">2023-02-20T20:06:16Z</dcterms:modified>
</cp:coreProperties>
</file>